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631" r:id="rId5"/>
    <p:sldId id="658" r:id="rId6"/>
    <p:sldId id="659" r:id="rId7"/>
    <p:sldId id="647" r:id="rId8"/>
    <p:sldId id="660" r:id="rId9"/>
    <p:sldId id="654" r:id="rId10"/>
    <p:sldId id="664" r:id="rId11"/>
    <p:sldId id="653" r:id="rId12"/>
    <p:sldId id="665" r:id="rId13"/>
    <p:sldId id="666" r:id="rId14"/>
    <p:sldId id="661" r:id="rId15"/>
    <p:sldId id="662" r:id="rId16"/>
    <p:sldId id="646" r:id="rId17"/>
    <p:sldId id="645" r:id="rId18"/>
    <p:sldId id="667" r:id="rId19"/>
    <p:sldId id="663" r:id="rId20"/>
    <p:sldId id="648" r:id="rId21"/>
    <p:sldId id="668" r:id="rId22"/>
    <p:sldId id="672" r:id="rId23"/>
    <p:sldId id="669" r:id="rId24"/>
    <p:sldId id="673" r:id="rId25"/>
    <p:sldId id="674" r:id="rId26"/>
    <p:sldId id="675" r:id="rId27"/>
    <p:sldId id="677" r:id="rId28"/>
    <p:sldId id="67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6D744F-AEE2-4210-A242-07E4E7F31C32}">
          <p14:sldIdLst>
            <p14:sldId id="631"/>
            <p14:sldId id="658"/>
            <p14:sldId id="659"/>
            <p14:sldId id="647"/>
            <p14:sldId id="660"/>
            <p14:sldId id="654"/>
            <p14:sldId id="664"/>
            <p14:sldId id="653"/>
            <p14:sldId id="665"/>
            <p14:sldId id="666"/>
            <p14:sldId id="661"/>
            <p14:sldId id="662"/>
            <p14:sldId id="646"/>
            <p14:sldId id="645"/>
            <p14:sldId id="667"/>
            <p14:sldId id="663"/>
            <p14:sldId id="648"/>
            <p14:sldId id="668"/>
            <p14:sldId id="672"/>
            <p14:sldId id="669"/>
            <p14:sldId id="673"/>
            <p14:sldId id="674"/>
            <p14:sldId id="675"/>
            <p14:sldId id="677"/>
            <p14:sldId id="6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16"/>
    <a:srgbClr val="F4EE00"/>
    <a:srgbClr val="EDA1BE"/>
    <a:srgbClr val="B6DF89"/>
    <a:srgbClr val="FD8C8C"/>
    <a:srgbClr val="F3C299"/>
    <a:srgbClr val="085D9E"/>
    <a:srgbClr val="DAD7AE"/>
    <a:srgbClr val="FFFF99"/>
    <a:srgbClr val="99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E8A72-1BB0-4060-869A-F8F06FE705B8}" v="421" dt="2021-09-15T07:11:43.403"/>
    <p1510:client id="{0719DFC1-2275-50E8-A1A5-6366FBF5493C}" v="26" dt="2023-08-21T12:13:54.072"/>
    <p1510:client id="{09BC1D54-92C4-18D9-E880-2FE934D1FC71}" v="141" dt="2022-03-17T14:03:23.814"/>
    <p1510:client id="{13D6376C-2781-0D06-0FB8-BE93070D45BD}" v="294" dt="2022-03-16T20:38:22.033"/>
    <p1510:client id="{14BFBDE9-FB4E-03B5-0285-6BAFBB44BDF5}" v="50" dt="2022-09-27T10:56:32.433"/>
    <p1510:client id="{166F954B-7F91-73DA-6A9D-AE8997AEA956}" v="6" dt="2022-03-17T13:15:00.009"/>
    <p1510:client id="{1E35D818-B7C8-0CD1-A066-8F5969A4AE27}" v="175" dt="2022-03-17T13:48:10.125"/>
    <p1510:client id="{205A28E0-8949-8D16-689C-97141EBB1718}" v="2" dt="2023-08-21T12:16:22.627"/>
    <p1510:client id="{24DB877B-A5B0-240B-1948-ECAF00A69194}" v="82" dt="2022-03-16T18:32:27.899"/>
    <p1510:client id="{27110005-CE12-B9AC-5A00-0A32FC6B1824}" v="553" dt="2022-03-17T15:16:52.790"/>
    <p1510:client id="{31E88F94-14E9-8F01-9E16-60C8D8664CD7}" v="394" dt="2022-10-06T07:17:40.404"/>
    <p1510:client id="{3357C284-11E1-23C8-F02F-2239290E20E1}" v="15" dt="2022-03-15T15:45:08.037"/>
    <p1510:client id="{33E4B470-17CE-4B48-A0BA-8CC61D028104}" v="2" dt="2022-03-16T10:48:41.379"/>
    <p1510:client id="{34BDBF76-9D79-52DD-A166-C18EBF27054A}" v="204" dt="2022-03-16T19:55:41.601"/>
    <p1510:client id="{34BF3ADC-DDF2-BCAB-550D-E775819B3227}" v="130" dt="2022-10-05T14:15:10.555"/>
    <p1510:client id="{3520FC88-4FFB-2E9A-C611-2FBFDB4878E0}" v="792" dt="2022-03-15T14:32:46.172"/>
    <p1510:client id="{3B67E688-6DE2-1D89-9F4F-4D7E3EE72CA3}" v="1894" dt="2022-03-18T06:21:10.819"/>
    <p1510:client id="{49813AE2-A78B-466B-8BA4-E366E7188666}" v="11" dt="2022-10-06T09:35:27.611"/>
    <p1510:client id="{4EF2CC29-5ABB-DFA6-39BB-DDB7D799E424}" v="161" dt="2022-03-15T06:37:24.300"/>
    <p1510:client id="{555001AB-12BD-D588-78D8-9B84CF8966BA}" v="254" dt="2022-03-17T12:56:59.520"/>
    <p1510:client id="{5B8A4AB6-C6DB-083A-7A32-F0069C22DDD1}" v="90" dt="2022-03-17T08:43:26.283"/>
    <p1510:client id="{5DCF111C-80CF-3216-01BE-A9489EA1FDF8}" v="6" dt="2022-03-16T10:17:48.819"/>
    <p1510:client id="{5F4083BF-80E2-4921-122E-FA5E91BB538B}" v="194" dt="2022-10-06T10:33:19.473"/>
    <p1510:client id="{648E1B53-93D2-418C-9719-B14AF3ED713B}" v="148" dt="2022-09-30T08:32:08.093"/>
    <p1510:client id="{6FB03E65-256C-449D-A285-889BF679CD8D}" v="309" dt="2022-03-16T09:35:27.727"/>
    <p1510:client id="{7D4FC6F2-5183-4530-B55E-C0D34CFB17A4}" v="11" dt="2022-03-17T05:56:56.039"/>
    <p1510:client id="{7F4417C9-CE92-3791-034B-B309DDF82C58}" v="8" dt="2022-03-17T12:55:46.877"/>
    <p1510:client id="{813935DA-0367-5C4F-F08A-7C7C96537171}" v="1977" dt="2022-03-15T08:05:41.330"/>
    <p1510:client id="{8172046A-3801-EAF1-D235-0E12EBB07736}" v="22" dt="2022-03-16T05:42:01.647"/>
    <p1510:client id="{8B6E9BD4-D7D7-CEC7-2801-FAC25651F622}" v="1811" dt="2022-03-16T11:21:19.360"/>
    <p1510:client id="{91B2B6AE-B7FE-E95C-90F5-E9E0DCC67B52}" v="11" dt="2022-03-16T19:45:57.091"/>
    <p1510:client id="{93926060-769A-2C15-97EA-2D752CD4B92B}" v="1437" dt="2022-03-16T11:08:16.960"/>
    <p1510:client id="{9B349F14-07BA-4CE7-A073-3AA5E0F634C1}" v="42" dt="2022-10-02T07:16:14.426"/>
    <p1510:client id="{ACC41C27-2089-46AD-BCCB-58293C194431}" v="431" dt="2022-10-06T05:51:18.827"/>
    <p1510:client id="{AEAF3C52-EF69-13AA-BF30-735DA5A44725}" v="233" dt="2022-03-14T11:59:31.897"/>
    <p1510:client id="{B06F5487-59D3-F4A8-10D6-FD8D70A18058}" v="437" dt="2022-09-28T14:01:48.104"/>
    <p1510:client id="{B6F222CD-57D2-4263-81B9-75CAFC072011}" v="2" dt="2022-03-17T10:10:04.021"/>
    <p1510:client id="{B989DB04-5015-5A8C-9568-526816E709C6}" v="198" dt="2022-03-17T09:48:48.489"/>
    <p1510:client id="{BF5040F7-1C9A-CA1B-1F62-E1C54354FE6D}" v="3" dt="2022-03-16T10:06:48.513"/>
    <p1510:client id="{C079608B-AA76-DF44-50DA-634890BDCFB9}" v="730" dt="2022-03-16T20:42:41.742"/>
    <p1510:client id="{C0D25ACB-92E2-36DF-9C04-9FB9772BDD7E}" v="381" dt="2022-03-14T12:38:23.529"/>
    <p1510:client id="{C19C8281-EB0E-C4EE-B976-72F39674AFC3}" v="6" dt="2022-10-06T06:14:47.558"/>
    <p1510:client id="{C1F0C884-A446-FCB9-37B6-695A42F7624B}" v="24" dt="2022-09-27T11:12:52.231"/>
    <p1510:client id="{C20A2396-6874-69F0-1901-ADD4A3BB9073}" v="24" dt="2022-03-16T05:34:16.333"/>
    <p1510:client id="{C2F002CA-6EC5-5E31-97FD-CFCB89D77261}" v="330" dt="2022-03-16T13:50:17.795"/>
    <p1510:client id="{C6D5309F-9C09-C588-D1E4-20BEAB6B2DEE}" v="78" dt="2022-03-15T06:49:09.943"/>
    <p1510:client id="{C806F1C1-7511-49A6-8434-E16C69DE93AF}" v="279" dt="2022-03-15T05:46:44.504"/>
    <p1510:client id="{CADC1897-AF33-4E64-8180-A5AA2361D438}" v="57" dt="2022-10-06T07:43:47.528"/>
    <p1510:client id="{CCFD06F6-1DAD-4E9E-BD8B-9C28F14B1BDD}" v="3" dt="2022-03-14T11:46:46.444"/>
    <p1510:client id="{DB6C8D37-F3A7-52BF-2EA3-F0977C465106}" v="180" dt="2022-03-17T13:14:04.912"/>
    <p1510:client id="{DC5BA465-D39E-EFEA-A0EF-1921C90A1B3E}" v="1" dt="2022-03-17T14:04:42.834"/>
    <p1510:client id="{E239E7B5-2226-F1AE-C8AE-0B0B02CCA199}" v="26" dt="2022-10-06T06:15:04.624"/>
    <p1510:client id="{E38E7891-86C7-6435-9DEB-94BE3AEF6925}" v="1" dt="2022-03-17T08:19:16.654"/>
    <p1510:client id="{E56AC10C-1F01-2787-5470-5F15ACB2AA5D}" v="1994" dt="2022-03-17T04:09:00.699"/>
    <p1510:client id="{EA298E5D-7F93-D6F3-967C-968A14F9ADF3}" v="795" dt="2022-03-18T05:30:50.556"/>
    <p1510:client id="{EDA045E7-C218-5E40-C657-A303C54AD212}" v="101" dt="2022-10-06T09:37:18.962"/>
    <p1510:client id="{EE63EB6E-969F-4B69-8CB4-39C514ECDF70}" v="52" dt="2022-03-15T10:38:37.479"/>
    <p1510:client id="{F8E139DC-B985-5583-D4A9-AA4A4D16AF5A}" v="701" dt="2022-03-17T08:21:31.146"/>
    <p1510:client id="{FAEA588E-26DE-6146-167A-EF78E9FBB893}" v="19" dt="2022-10-06T07:21:10.113"/>
    <p1510:client id="{FD9D782C-05BE-06C1-0876-39E757A26A14}" v="2829" dt="2022-03-17T12:16:40.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11" autoAdjust="0"/>
    <p:restoredTop sz="94343" autoAdjust="0"/>
  </p:normalViewPr>
  <p:slideViewPr>
    <p:cSldViewPr snapToGrid="0">
      <p:cViewPr varScale="1">
        <p:scale>
          <a:sx n="73" d="100"/>
          <a:sy n="73" d="100"/>
        </p:scale>
        <p:origin x="3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jjad Rizvi" userId="S::sajjad.rizvi@tpsonline.com::522c2021-66b0-4d23-bbaf-b6f99170b8bf" providerId="AD" clId="Web-{648E1B53-93D2-418C-9719-B14AF3ED713B}"/>
    <pc:docChg chg="addSld delSld modSld sldOrd modSection">
      <pc:chgData name="Sajjad Rizvi" userId="S::sajjad.rizvi@tpsonline.com::522c2021-66b0-4d23-bbaf-b6f99170b8bf" providerId="AD" clId="Web-{648E1B53-93D2-418C-9719-B14AF3ED713B}" dt="2022-09-30T08:32:07.139" v="80" actId="20577"/>
      <pc:docMkLst>
        <pc:docMk/>
      </pc:docMkLst>
      <pc:sldChg chg="del">
        <pc:chgData name="Sajjad Rizvi" userId="S::sajjad.rizvi@tpsonline.com::522c2021-66b0-4d23-bbaf-b6f99170b8bf" providerId="AD" clId="Web-{648E1B53-93D2-418C-9719-B14AF3ED713B}" dt="2022-09-30T08:31:02.341" v="22"/>
        <pc:sldMkLst>
          <pc:docMk/>
          <pc:sldMk cId="1067870688" sldId="368"/>
        </pc:sldMkLst>
      </pc:sldChg>
      <pc:sldChg chg="del">
        <pc:chgData name="Sajjad Rizvi" userId="S::sajjad.rizvi@tpsonline.com::522c2021-66b0-4d23-bbaf-b6f99170b8bf" providerId="AD" clId="Web-{648E1B53-93D2-418C-9719-B14AF3ED713B}" dt="2022-09-30T08:29:31.495" v="2"/>
        <pc:sldMkLst>
          <pc:docMk/>
          <pc:sldMk cId="961148279" sldId="449"/>
        </pc:sldMkLst>
      </pc:sldChg>
      <pc:sldChg chg="modSp add ord replId">
        <pc:chgData name="Sajjad Rizvi" userId="S::sajjad.rizvi@tpsonline.com::522c2021-66b0-4d23-bbaf-b6f99170b8bf" providerId="AD" clId="Web-{648E1B53-93D2-418C-9719-B14AF3ED713B}" dt="2022-09-30T08:31:20.748" v="26"/>
        <pc:sldMkLst>
          <pc:docMk/>
          <pc:sldMk cId="2242837792" sldId="451"/>
        </pc:sldMkLst>
        <pc:spChg chg="mod">
          <ac:chgData name="Sajjad Rizvi" userId="S::sajjad.rizvi@tpsonline.com::522c2021-66b0-4d23-bbaf-b6f99170b8bf" providerId="AD" clId="Web-{648E1B53-93D2-418C-9719-B14AF3ED713B}" dt="2022-09-30T08:29:53.246" v="18" actId="20577"/>
          <ac:spMkLst>
            <pc:docMk/>
            <pc:sldMk cId="2242837792" sldId="451"/>
            <ac:spMk id="5" creationId="{00000000-0000-0000-0000-000000000000}"/>
          </ac:spMkLst>
        </pc:spChg>
      </pc:sldChg>
      <pc:sldChg chg="delSp modSp add ord replId">
        <pc:chgData name="Sajjad Rizvi" userId="S::sajjad.rizvi@tpsonline.com::522c2021-66b0-4d23-bbaf-b6f99170b8bf" providerId="AD" clId="Web-{648E1B53-93D2-418C-9719-B14AF3ED713B}" dt="2022-09-30T08:32:07.139" v="80" actId="20577"/>
        <pc:sldMkLst>
          <pc:docMk/>
          <pc:sldMk cId="476291980" sldId="452"/>
        </pc:sldMkLst>
        <pc:spChg chg="del">
          <ac:chgData name="Sajjad Rizvi" userId="S::sajjad.rizvi@tpsonline.com::522c2021-66b0-4d23-bbaf-b6f99170b8bf" providerId="AD" clId="Web-{648E1B53-93D2-418C-9719-B14AF3ED713B}" dt="2022-09-30T08:31:59.139" v="75"/>
          <ac:spMkLst>
            <pc:docMk/>
            <pc:sldMk cId="476291980" sldId="452"/>
            <ac:spMk id="2" creationId="{00000000-0000-0000-0000-000000000000}"/>
          </ac:spMkLst>
        </pc:spChg>
        <pc:spChg chg="mod">
          <ac:chgData name="Sajjad Rizvi" userId="S::sajjad.rizvi@tpsonline.com::522c2021-66b0-4d23-bbaf-b6f99170b8bf" providerId="AD" clId="Web-{648E1B53-93D2-418C-9719-B14AF3ED713B}" dt="2022-09-30T08:32:07.139" v="80" actId="20577"/>
          <ac:spMkLst>
            <pc:docMk/>
            <pc:sldMk cId="476291980" sldId="452"/>
            <ac:spMk id="4" creationId="{90585253-43B4-4252-8CF2-B071D0049EC8}"/>
          </ac:spMkLst>
        </pc:spChg>
      </pc:sldChg>
      <pc:sldChg chg="add del replId">
        <pc:chgData name="Sajjad Rizvi" userId="S::sajjad.rizvi@tpsonline.com::522c2021-66b0-4d23-bbaf-b6f99170b8bf" providerId="AD" clId="Web-{648E1B53-93D2-418C-9719-B14AF3ED713B}" dt="2022-09-30T08:31:04.388" v="23"/>
        <pc:sldMkLst>
          <pc:docMk/>
          <pc:sldMk cId="782190958" sldId="452"/>
        </pc:sldMkLst>
      </pc:sldChg>
      <pc:sldChg chg="add del replId">
        <pc:chgData name="Sajjad Rizvi" userId="S::sajjad.rizvi@tpsonline.com::522c2021-66b0-4d23-bbaf-b6f99170b8bf" providerId="AD" clId="Web-{648E1B53-93D2-418C-9719-B14AF3ED713B}" dt="2022-09-30T08:30:32.496" v="20"/>
        <pc:sldMkLst>
          <pc:docMk/>
          <pc:sldMk cId="1432752970" sldId="452"/>
        </pc:sldMkLst>
      </pc:sldChg>
    </pc:docChg>
  </pc:docChgLst>
  <pc:docChgLst>
    <pc:chgData name="Kabeer Khusroo" userId="S::kabeer.khusroo@tpsonline.com::03490fda-7c88-422a-b296-de555d5d4d00" providerId="AD" clId="Web-{FAEA588E-26DE-6146-167A-EF78E9FBB893}"/>
    <pc:docChg chg="modSld">
      <pc:chgData name="Kabeer Khusroo" userId="S::kabeer.khusroo@tpsonline.com::03490fda-7c88-422a-b296-de555d5d4d00" providerId="AD" clId="Web-{FAEA588E-26DE-6146-167A-EF78E9FBB893}" dt="2022-10-06T07:21:10.113" v="17"/>
      <pc:docMkLst>
        <pc:docMk/>
      </pc:docMkLst>
      <pc:sldChg chg="addSp modSp addAnim modAnim">
        <pc:chgData name="Kabeer Khusroo" userId="S::kabeer.khusroo@tpsonline.com::03490fda-7c88-422a-b296-de555d5d4d00" providerId="AD" clId="Web-{FAEA588E-26DE-6146-167A-EF78E9FBB893}" dt="2022-10-06T07:21:10.113" v="17"/>
        <pc:sldMkLst>
          <pc:docMk/>
          <pc:sldMk cId="2071256895" sldId="429"/>
        </pc:sldMkLst>
        <pc:spChg chg="mod">
          <ac:chgData name="Kabeer Khusroo" userId="S::kabeer.khusroo@tpsonline.com::03490fda-7c88-422a-b296-de555d5d4d00" providerId="AD" clId="Web-{FAEA588E-26DE-6146-167A-EF78E9FBB893}" dt="2022-10-06T07:19:26.001" v="10" actId="1076"/>
          <ac:spMkLst>
            <pc:docMk/>
            <pc:sldMk cId="2071256895" sldId="429"/>
            <ac:spMk id="3" creationId="{6F6667F4-B31B-FF9F-0A1C-F0D741F52DD0}"/>
          </ac:spMkLst>
        </pc:spChg>
        <pc:spChg chg="mod">
          <ac:chgData name="Kabeer Khusroo" userId="S::kabeer.khusroo@tpsonline.com::03490fda-7c88-422a-b296-de555d5d4d00" providerId="AD" clId="Web-{FAEA588E-26DE-6146-167A-EF78E9FBB893}" dt="2022-10-06T07:19:37.064" v="11" actId="1076"/>
          <ac:spMkLst>
            <pc:docMk/>
            <pc:sldMk cId="2071256895" sldId="429"/>
            <ac:spMk id="4" creationId="{5209BF6A-92A0-CF37-A832-FCE4041F5727}"/>
          </ac:spMkLst>
        </pc:spChg>
        <pc:grpChg chg="add">
          <ac:chgData name="Kabeer Khusroo" userId="S::kabeer.khusroo@tpsonline.com::03490fda-7c88-422a-b296-de555d5d4d00" providerId="AD" clId="Web-{FAEA588E-26DE-6146-167A-EF78E9FBB893}" dt="2022-10-06T07:20:23.909" v="13"/>
          <ac:grpSpMkLst>
            <pc:docMk/>
            <pc:sldMk cId="2071256895" sldId="429"/>
            <ac:grpSpMk id="12" creationId="{19BA8559-71BA-9CA0-1371-45FF34FE2343}"/>
          </ac:grpSpMkLst>
        </pc:grpChg>
        <pc:picChg chg="add mod">
          <ac:chgData name="Kabeer Khusroo" userId="S::kabeer.khusroo@tpsonline.com::03490fda-7c88-422a-b296-de555d5d4d00" providerId="AD" clId="Web-{FAEA588E-26DE-6146-167A-EF78E9FBB893}" dt="2022-10-06T07:19:04.454" v="6"/>
          <ac:picMkLst>
            <pc:docMk/>
            <pc:sldMk cId="2071256895" sldId="429"/>
            <ac:picMk id="9" creationId="{A8B20BFB-D476-7540-5D97-FACC8EC14D56}"/>
          </ac:picMkLst>
        </pc:picChg>
        <pc:picChg chg="add mod">
          <ac:chgData name="Kabeer Khusroo" userId="S::kabeer.khusroo@tpsonline.com::03490fda-7c88-422a-b296-de555d5d4d00" providerId="AD" clId="Web-{FAEA588E-26DE-6146-167A-EF78E9FBB893}" dt="2022-10-06T07:19:42.502" v="12" actId="1076"/>
          <ac:picMkLst>
            <pc:docMk/>
            <pc:sldMk cId="2071256895" sldId="429"/>
            <ac:picMk id="10" creationId="{D463D571-9E0F-DD4B-A78F-EE31C071F48A}"/>
          </ac:picMkLst>
        </pc:picChg>
      </pc:sldChg>
    </pc:docChg>
  </pc:docChgLst>
  <pc:docChgLst>
    <pc:chgData name="Kabeer Khusroo" userId="S::kabeer.khusroo@tpsonline.com::03490fda-7c88-422a-b296-de555d5d4d00" providerId="AD" clId="Web-{B06F5487-59D3-F4A8-10D6-FD8D70A18058}"/>
    <pc:docChg chg="addSld delSld modSld sldOrd modSection">
      <pc:chgData name="Kabeer Khusroo" userId="S::kabeer.khusroo@tpsonline.com::03490fda-7c88-422a-b296-de555d5d4d00" providerId="AD" clId="Web-{B06F5487-59D3-F4A8-10D6-FD8D70A18058}" dt="2022-09-28T14:01:48.104" v="340" actId="20577"/>
      <pc:docMkLst>
        <pc:docMk/>
      </pc:docMkLst>
      <pc:sldChg chg="modSp del">
        <pc:chgData name="Kabeer Khusroo" userId="S::kabeer.khusroo@tpsonline.com::03490fda-7c88-422a-b296-de555d5d4d00" providerId="AD" clId="Web-{B06F5487-59D3-F4A8-10D6-FD8D70A18058}" dt="2022-09-28T11:06:40.522" v="79"/>
        <pc:sldMkLst>
          <pc:docMk/>
          <pc:sldMk cId="2389966005" sldId="414"/>
        </pc:sldMkLst>
        <pc:spChg chg="mod">
          <ac:chgData name="Kabeer Khusroo" userId="S::kabeer.khusroo@tpsonline.com::03490fda-7c88-422a-b296-de555d5d4d00" providerId="AD" clId="Web-{B06F5487-59D3-F4A8-10D6-FD8D70A18058}" dt="2022-09-28T11:03:52.376" v="38" actId="20577"/>
          <ac:spMkLst>
            <pc:docMk/>
            <pc:sldMk cId="2389966005" sldId="414"/>
            <ac:spMk id="3" creationId="{FC27CA71-699C-49A0-87A9-FBF33A343218}"/>
          </ac:spMkLst>
        </pc:spChg>
      </pc:sldChg>
      <pc:sldChg chg="modSp">
        <pc:chgData name="Kabeer Khusroo" userId="S::kabeer.khusroo@tpsonline.com::03490fda-7c88-422a-b296-de555d5d4d00" providerId="AD" clId="Web-{B06F5487-59D3-F4A8-10D6-FD8D70A18058}" dt="2022-09-28T14:01:48.104" v="340" actId="20577"/>
        <pc:sldMkLst>
          <pc:docMk/>
          <pc:sldMk cId="37613077" sldId="432"/>
        </pc:sldMkLst>
        <pc:spChg chg="mod">
          <ac:chgData name="Kabeer Khusroo" userId="S::kabeer.khusroo@tpsonline.com::03490fda-7c88-422a-b296-de555d5d4d00" providerId="AD" clId="Web-{B06F5487-59D3-F4A8-10D6-FD8D70A18058}" dt="2022-09-28T14:01:48.104" v="340" actId="20577"/>
          <ac:spMkLst>
            <pc:docMk/>
            <pc:sldMk cId="37613077" sldId="432"/>
            <ac:spMk id="3" creationId="{FC27CA71-699C-49A0-87A9-FBF33A343218}"/>
          </ac:spMkLst>
        </pc:spChg>
      </pc:sldChg>
      <pc:sldChg chg="modSp">
        <pc:chgData name="Kabeer Khusroo" userId="S::kabeer.khusroo@tpsonline.com::03490fda-7c88-422a-b296-de555d5d4d00" providerId="AD" clId="Web-{B06F5487-59D3-F4A8-10D6-FD8D70A18058}" dt="2022-09-28T11:05:57.255" v="58" actId="20577"/>
        <pc:sldMkLst>
          <pc:docMk/>
          <pc:sldMk cId="681547948" sldId="434"/>
        </pc:sldMkLst>
        <pc:spChg chg="mod">
          <ac:chgData name="Kabeer Khusroo" userId="S::kabeer.khusroo@tpsonline.com::03490fda-7c88-422a-b296-de555d5d4d00" providerId="AD" clId="Web-{B06F5487-59D3-F4A8-10D6-FD8D70A18058}" dt="2022-09-28T11:05:57.255" v="58" actId="20577"/>
          <ac:spMkLst>
            <pc:docMk/>
            <pc:sldMk cId="681547948" sldId="434"/>
            <ac:spMk id="3" creationId="{FC27CA71-699C-49A0-87A9-FBF33A343218}"/>
          </ac:spMkLst>
        </pc:spChg>
      </pc:sldChg>
      <pc:sldChg chg="ord">
        <pc:chgData name="Kabeer Khusroo" userId="S::kabeer.khusroo@tpsonline.com::03490fda-7c88-422a-b296-de555d5d4d00" providerId="AD" clId="Web-{B06F5487-59D3-F4A8-10D6-FD8D70A18058}" dt="2022-09-28T13:36:59.450" v="337"/>
        <pc:sldMkLst>
          <pc:docMk/>
          <pc:sldMk cId="196054422" sldId="435"/>
        </pc:sldMkLst>
      </pc:sldChg>
      <pc:sldChg chg="addSp delSp modSp new mod modClrScheme modShow chgLayout">
        <pc:chgData name="Kabeer Khusroo" userId="S::kabeer.khusroo@tpsonline.com::03490fda-7c88-422a-b296-de555d5d4d00" providerId="AD" clId="Web-{B06F5487-59D3-F4A8-10D6-FD8D70A18058}" dt="2022-09-28T13:29:08.577" v="199" actId="1076"/>
        <pc:sldMkLst>
          <pc:docMk/>
          <pc:sldMk cId="332344288" sldId="443"/>
        </pc:sldMkLst>
        <pc:spChg chg="add mod">
          <ac:chgData name="Kabeer Khusroo" userId="S::kabeer.khusroo@tpsonline.com::03490fda-7c88-422a-b296-de555d5d4d00" providerId="AD" clId="Web-{B06F5487-59D3-F4A8-10D6-FD8D70A18058}" dt="2022-09-28T13:29:08.577" v="199" actId="1076"/>
          <ac:spMkLst>
            <pc:docMk/>
            <pc:sldMk cId="332344288" sldId="443"/>
            <ac:spMk id="2" creationId="{7A114D3E-0224-D1CE-3037-38D024974296}"/>
          </ac:spMkLst>
        </pc:spChg>
        <pc:spChg chg="add mod">
          <ac:chgData name="Kabeer Khusroo" userId="S::kabeer.khusroo@tpsonline.com::03490fda-7c88-422a-b296-de555d5d4d00" providerId="AD" clId="Web-{B06F5487-59D3-F4A8-10D6-FD8D70A18058}" dt="2022-09-28T13:29:08.577" v="198" actId="1076"/>
          <ac:spMkLst>
            <pc:docMk/>
            <pc:sldMk cId="332344288" sldId="443"/>
            <ac:spMk id="3" creationId="{CA8BA85E-75D6-52C4-53E7-48D3E98F3E8A}"/>
          </ac:spMkLst>
        </pc:spChg>
        <pc:spChg chg="add del mod ord">
          <ac:chgData name="Kabeer Khusroo" userId="S::kabeer.khusroo@tpsonline.com::03490fda-7c88-422a-b296-de555d5d4d00" providerId="AD" clId="Web-{B06F5487-59D3-F4A8-10D6-FD8D70A18058}" dt="2022-09-28T13:25:16.610" v="116"/>
          <ac:spMkLst>
            <pc:docMk/>
            <pc:sldMk cId="332344288" sldId="443"/>
            <ac:spMk id="4" creationId="{D507AFAD-CAD3-157D-344E-9481B81E1CAA}"/>
          </ac:spMkLst>
        </pc:spChg>
        <pc:spChg chg="add mod ord">
          <ac:chgData name="Kabeer Khusroo" userId="S::kabeer.khusroo@tpsonline.com::03490fda-7c88-422a-b296-de555d5d4d00" providerId="AD" clId="Web-{B06F5487-59D3-F4A8-10D6-FD8D70A18058}" dt="2022-09-28T13:29:06.108" v="197" actId="1076"/>
          <ac:spMkLst>
            <pc:docMk/>
            <pc:sldMk cId="332344288" sldId="443"/>
            <ac:spMk id="5" creationId="{33B9978A-C4BA-53B8-20BC-8E2DF99510D9}"/>
          </ac:spMkLst>
        </pc:spChg>
        <pc:spChg chg="add mod ord">
          <ac:chgData name="Kabeer Khusroo" userId="S::kabeer.khusroo@tpsonline.com::03490fda-7c88-422a-b296-de555d5d4d00" providerId="AD" clId="Web-{B06F5487-59D3-F4A8-10D6-FD8D70A18058}" dt="2022-09-28T13:29:03.468" v="196" actId="1076"/>
          <ac:spMkLst>
            <pc:docMk/>
            <pc:sldMk cId="332344288" sldId="443"/>
            <ac:spMk id="6" creationId="{12AF3AC6-B6ED-73DB-5293-8D7B12769F42}"/>
          </ac:spMkLst>
        </pc:spChg>
        <pc:spChg chg="add del mod">
          <ac:chgData name="Kabeer Khusroo" userId="S::kabeer.khusroo@tpsonline.com::03490fda-7c88-422a-b296-de555d5d4d00" providerId="AD" clId="Web-{B06F5487-59D3-F4A8-10D6-FD8D70A18058}" dt="2022-09-28T13:29:00.811" v="195"/>
          <ac:spMkLst>
            <pc:docMk/>
            <pc:sldMk cId="332344288" sldId="443"/>
            <ac:spMk id="7" creationId="{7C426E31-A33A-6EAF-850B-A6EE046E8339}"/>
          </ac:spMkLst>
        </pc:spChg>
        <pc:spChg chg="add del mod">
          <ac:chgData name="Kabeer Khusroo" userId="S::kabeer.khusroo@tpsonline.com::03490fda-7c88-422a-b296-de555d5d4d00" providerId="AD" clId="Web-{B06F5487-59D3-F4A8-10D6-FD8D70A18058}" dt="2022-09-28T13:28:55.217" v="193"/>
          <ac:spMkLst>
            <pc:docMk/>
            <pc:sldMk cId="332344288" sldId="443"/>
            <ac:spMk id="8" creationId="{45E6859E-DC8C-0823-7624-5E351EE2185E}"/>
          </ac:spMkLst>
        </pc:spChg>
      </pc:sldChg>
      <pc:sldChg chg="addSp modSp add replId">
        <pc:chgData name="Kabeer Khusroo" userId="S::kabeer.khusroo@tpsonline.com::03490fda-7c88-422a-b296-de555d5d4d00" providerId="AD" clId="Web-{B06F5487-59D3-F4A8-10D6-FD8D70A18058}" dt="2022-09-28T13:28:00.932" v="183" actId="1076"/>
        <pc:sldMkLst>
          <pc:docMk/>
          <pc:sldMk cId="3287838264" sldId="444"/>
        </pc:sldMkLst>
        <pc:spChg chg="mod">
          <ac:chgData name="Kabeer Khusroo" userId="S::kabeer.khusroo@tpsonline.com::03490fda-7c88-422a-b296-de555d5d4d00" providerId="AD" clId="Web-{B06F5487-59D3-F4A8-10D6-FD8D70A18058}" dt="2022-09-28T13:27:18.133" v="137" actId="14100"/>
          <ac:spMkLst>
            <pc:docMk/>
            <pc:sldMk cId="3287838264" sldId="444"/>
            <ac:spMk id="2" creationId="{7A114D3E-0224-D1CE-3037-38D024974296}"/>
          </ac:spMkLst>
        </pc:spChg>
        <pc:spChg chg="mod">
          <ac:chgData name="Kabeer Khusroo" userId="S::kabeer.khusroo@tpsonline.com::03490fda-7c88-422a-b296-de555d5d4d00" providerId="AD" clId="Web-{B06F5487-59D3-F4A8-10D6-FD8D70A18058}" dt="2022-09-28T13:27:24.946" v="139" actId="1076"/>
          <ac:spMkLst>
            <pc:docMk/>
            <pc:sldMk cId="3287838264" sldId="444"/>
            <ac:spMk id="3" creationId="{CA8BA85E-75D6-52C4-53E7-48D3E98F3E8A}"/>
          </ac:spMkLst>
        </pc:spChg>
        <pc:spChg chg="add mod">
          <ac:chgData name="Kabeer Khusroo" userId="S::kabeer.khusroo@tpsonline.com::03490fda-7c88-422a-b296-de555d5d4d00" providerId="AD" clId="Web-{B06F5487-59D3-F4A8-10D6-FD8D70A18058}" dt="2022-09-28T13:27:42.056" v="148" actId="1076"/>
          <ac:spMkLst>
            <pc:docMk/>
            <pc:sldMk cId="3287838264" sldId="444"/>
            <ac:spMk id="4" creationId="{C7D16AA5-67B3-FB63-F7E4-84FB14362409}"/>
          </ac:spMkLst>
        </pc:spChg>
        <pc:spChg chg="mod">
          <ac:chgData name="Kabeer Khusroo" userId="S::kabeer.khusroo@tpsonline.com::03490fda-7c88-422a-b296-de555d5d4d00" providerId="AD" clId="Web-{B06F5487-59D3-F4A8-10D6-FD8D70A18058}" dt="2022-09-28T13:27:18.133" v="136" actId="14100"/>
          <ac:spMkLst>
            <pc:docMk/>
            <pc:sldMk cId="3287838264" sldId="444"/>
            <ac:spMk id="5" creationId="{33B9978A-C4BA-53B8-20BC-8E2DF99510D9}"/>
          </ac:spMkLst>
        </pc:spChg>
        <pc:spChg chg="mod">
          <ac:chgData name="Kabeer Khusroo" userId="S::kabeer.khusroo@tpsonline.com::03490fda-7c88-422a-b296-de555d5d4d00" providerId="AD" clId="Web-{B06F5487-59D3-F4A8-10D6-FD8D70A18058}" dt="2022-09-28T13:27:18.133" v="135" actId="14100"/>
          <ac:spMkLst>
            <pc:docMk/>
            <pc:sldMk cId="3287838264" sldId="444"/>
            <ac:spMk id="6" creationId="{12AF3AC6-B6ED-73DB-5293-8D7B12769F42}"/>
          </ac:spMkLst>
        </pc:spChg>
        <pc:spChg chg="add mod">
          <ac:chgData name="Kabeer Khusroo" userId="S::kabeer.khusroo@tpsonline.com::03490fda-7c88-422a-b296-de555d5d4d00" providerId="AD" clId="Web-{B06F5487-59D3-F4A8-10D6-FD8D70A18058}" dt="2022-09-28T13:27:42.072" v="149" actId="1076"/>
          <ac:spMkLst>
            <pc:docMk/>
            <pc:sldMk cId="3287838264" sldId="444"/>
            <ac:spMk id="7" creationId="{5B63FB4C-8B9D-123A-68BD-E3B288BFF762}"/>
          </ac:spMkLst>
        </pc:spChg>
        <pc:spChg chg="add mod">
          <ac:chgData name="Kabeer Khusroo" userId="S::kabeer.khusroo@tpsonline.com::03490fda-7c88-422a-b296-de555d5d4d00" providerId="AD" clId="Web-{B06F5487-59D3-F4A8-10D6-FD8D70A18058}" dt="2022-09-28T13:27:42.072" v="150" actId="1076"/>
          <ac:spMkLst>
            <pc:docMk/>
            <pc:sldMk cId="3287838264" sldId="444"/>
            <ac:spMk id="8" creationId="{1B22471B-1BB1-A3B5-FB27-191AD43F06CA}"/>
          </ac:spMkLst>
        </pc:spChg>
        <pc:spChg chg="add mod">
          <ac:chgData name="Kabeer Khusroo" userId="S::kabeer.khusroo@tpsonline.com::03490fda-7c88-422a-b296-de555d5d4d00" providerId="AD" clId="Web-{B06F5487-59D3-F4A8-10D6-FD8D70A18058}" dt="2022-09-28T13:27:42.088" v="151" actId="1076"/>
          <ac:spMkLst>
            <pc:docMk/>
            <pc:sldMk cId="3287838264" sldId="444"/>
            <ac:spMk id="9" creationId="{D4474949-E4B2-DB28-CA97-B84DF60B77DC}"/>
          </ac:spMkLst>
        </pc:spChg>
        <pc:spChg chg="add mod">
          <ac:chgData name="Kabeer Khusroo" userId="S::kabeer.khusroo@tpsonline.com::03490fda-7c88-422a-b296-de555d5d4d00" providerId="AD" clId="Web-{B06F5487-59D3-F4A8-10D6-FD8D70A18058}" dt="2022-09-28T13:27:51.213" v="156" actId="1076"/>
          <ac:spMkLst>
            <pc:docMk/>
            <pc:sldMk cId="3287838264" sldId="444"/>
            <ac:spMk id="10" creationId="{3E699C9D-5067-96BA-249C-D10E54E7D666}"/>
          </ac:spMkLst>
        </pc:spChg>
        <pc:spChg chg="add mod">
          <ac:chgData name="Kabeer Khusroo" userId="S::kabeer.khusroo@tpsonline.com::03490fda-7c88-422a-b296-de555d5d4d00" providerId="AD" clId="Web-{B06F5487-59D3-F4A8-10D6-FD8D70A18058}" dt="2022-09-28T13:27:51.229" v="157" actId="1076"/>
          <ac:spMkLst>
            <pc:docMk/>
            <pc:sldMk cId="3287838264" sldId="444"/>
            <ac:spMk id="11" creationId="{F9DCF625-09C0-E2AD-B4A8-1CC66C4CBB02}"/>
          </ac:spMkLst>
        </pc:spChg>
        <pc:spChg chg="add mod">
          <ac:chgData name="Kabeer Khusroo" userId="S::kabeer.khusroo@tpsonline.com::03490fda-7c88-422a-b296-de555d5d4d00" providerId="AD" clId="Web-{B06F5487-59D3-F4A8-10D6-FD8D70A18058}" dt="2022-09-28T13:27:51.229" v="158" actId="1076"/>
          <ac:spMkLst>
            <pc:docMk/>
            <pc:sldMk cId="3287838264" sldId="444"/>
            <ac:spMk id="12" creationId="{95E71824-6D1F-4BCB-9FD7-F84D0A12A510}"/>
          </ac:spMkLst>
        </pc:spChg>
        <pc:spChg chg="add mod">
          <ac:chgData name="Kabeer Khusroo" userId="S::kabeer.khusroo@tpsonline.com::03490fda-7c88-422a-b296-de555d5d4d00" providerId="AD" clId="Web-{B06F5487-59D3-F4A8-10D6-FD8D70A18058}" dt="2022-09-28T13:27:51.244" v="159" actId="1076"/>
          <ac:spMkLst>
            <pc:docMk/>
            <pc:sldMk cId="3287838264" sldId="444"/>
            <ac:spMk id="13" creationId="{ABFE753E-ADCC-CBBA-B2B1-596AC0EB0086}"/>
          </ac:spMkLst>
        </pc:spChg>
        <pc:spChg chg="add mod">
          <ac:chgData name="Kabeer Khusroo" userId="S::kabeer.khusroo@tpsonline.com::03490fda-7c88-422a-b296-de555d5d4d00" providerId="AD" clId="Web-{B06F5487-59D3-F4A8-10D6-FD8D70A18058}" dt="2022-09-28T13:28:00.761" v="172" actId="1076"/>
          <ac:spMkLst>
            <pc:docMk/>
            <pc:sldMk cId="3287838264" sldId="444"/>
            <ac:spMk id="14" creationId="{C8A060C2-35B8-1C49-D716-D015A16B1EE7}"/>
          </ac:spMkLst>
        </pc:spChg>
        <pc:spChg chg="add mod">
          <ac:chgData name="Kabeer Khusroo" userId="S::kabeer.khusroo@tpsonline.com::03490fda-7c88-422a-b296-de555d5d4d00" providerId="AD" clId="Web-{B06F5487-59D3-F4A8-10D6-FD8D70A18058}" dt="2022-09-28T13:28:00.776" v="173" actId="1076"/>
          <ac:spMkLst>
            <pc:docMk/>
            <pc:sldMk cId="3287838264" sldId="444"/>
            <ac:spMk id="15" creationId="{93F0A479-6A58-5859-A4E4-75C923CD58B2}"/>
          </ac:spMkLst>
        </pc:spChg>
        <pc:spChg chg="add mod">
          <ac:chgData name="Kabeer Khusroo" userId="S::kabeer.khusroo@tpsonline.com::03490fda-7c88-422a-b296-de555d5d4d00" providerId="AD" clId="Web-{B06F5487-59D3-F4A8-10D6-FD8D70A18058}" dt="2022-09-28T13:28:00.792" v="174" actId="1076"/>
          <ac:spMkLst>
            <pc:docMk/>
            <pc:sldMk cId="3287838264" sldId="444"/>
            <ac:spMk id="16" creationId="{809AC861-2C80-3378-DD26-663B1677A3EC}"/>
          </ac:spMkLst>
        </pc:spChg>
        <pc:spChg chg="add mod">
          <ac:chgData name="Kabeer Khusroo" userId="S::kabeer.khusroo@tpsonline.com::03490fda-7c88-422a-b296-de555d5d4d00" providerId="AD" clId="Web-{B06F5487-59D3-F4A8-10D6-FD8D70A18058}" dt="2022-09-28T13:28:00.807" v="175" actId="1076"/>
          <ac:spMkLst>
            <pc:docMk/>
            <pc:sldMk cId="3287838264" sldId="444"/>
            <ac:spMk id="17" creationId="{C916FEC2-7B19-5849-284C-1C4FE51FCEBC}"/>
          </ac:spMkLst>
        </pc:spChg>
        <pc:spChg chg="add mod">
          <ac:chgData name="Kabeer Khusroo" userId="S::kabeer.khusroo@tpsonline.com::03490fda-7c88-422a-b296-de555d5d4d00" providerId="AD" clId="Web-{B06F5487-59D3-F4A8-10D6-FD8D70A18058}" dt="2022-09-28T13:28:00.823" v="176" actId="1076"/>
          <ac:spMkLst>
            <pc:docMk/>
            <pc:sldMk cId="3287838264" sldId="444"/>
            <ac:spMk id="18" creationId="{13238481-F3D2-F318-593A-0454D96C173F}"/>
          </ac:spMkLst>
        </pc:spChg>
        <pc:spChg chg="add mod">
          <ac:chgData name="Kabeer Khusroo" userId="S::kabeer.khusroo@tpsonline.com::03490fda-7c88-422a-b296-de555d5d4d00" providerId="AD" clId="Web-{B06F5487-59D3-F4A8-10D6-FD8D70A18058}" dt="2022-09-28T13:28:00.839" v="177" actId="1076"/>
          <ac:spMkLst>
            <pc:docMk/>
            <pc:sldMk cId="3287838264" sldId="444"/>
            <ac:spMk id="19" creationId="{56DDA472-A85F-1BC7-43BC-B7944967C161}"/>
          </ac:spMkLst>
        </pc:spChg>
        <pc:spChg chg="add mod">
          <ac:chgData name="Kabeer Khusroo" userId="S::kabeer.khusroo@tpsonline.com::03490fda-7c88-422a-b296-de555d5d4d00" providerId="AD" clId="Web-{B06F5487-59D3-F4A8-10D6-FD8D70A18058}" dt="2022-09-28T13:28:00.854" v="178" actId="1076"/>
          <ac:spMkLst>
            <pc:docMk/>
            <pc:sldMk cId="3287838264" sldId="444"/>
            <ac:spMk id="20" creationId="{7D4B7A18-1CE3-4CA0-9062-7F1E342354D2}"/>
          </ac:spMkLst>
        </pc:spChg>
        <pc:spChg chg="add mod">
          <ac:chgData name="Kabeer Khusroo" userId="S::kabeer.khusroo@tpsonline.com::03490fda-7c88-422a-b296-de555d5d4d00" providerId="AD" clId="Web-{B06F5487-59D3-F4A8-10D6-FD8D70A18058}" dt="2022-09-28T13:28:00.870" v="179" actId="1076"/>
          <ac:spMkLst>
            <pc:docMk/>
            <pc:sldMk cId="3287838264" sldId="444"/>
            <ac:spMk id="21" creationId="{3C401B3E-AC68-2B00-20D2-95181BB24007}"/>
          </ac:spMkLst>
        </pc:spChg>
        <pc:spChg chg="add mod">
          <ac:chgData name="Kabeer Khusroo" userId="S::kabeer.khusroo@tpsonline.com::03490fda-7c88-422a-b296-de555d5d4d00" providerId="AD" clId="Web-{B06F5487-59D3-F4A8-10D6-FD8D70A18058}" dt="2022-09-28T13:28:00.886" v="180" actId="1076"/>
          <ac:spMkLst>
            <pc:docMk/>
            <pc:sldMk cId="3287838264" sldId="444"/>
            <ac:spMk id="22" creationId="{ED27D70A-56EA-388A-E37F-11F21865AD09}"/>
          </ac:spMkLst>
        </pc:spChg>
        <pc:spChg chg="add mod">
          <ac:chgData name="Kabeer Khusroo" userId="S::kabeer.khusroo@tpsonline.com::03490fda-7c88-422a-b296-de555d5d4d00" providerId="AD" clId="Web-{B06F5487-59D3-F4A8-10D6-FD8D70A18058}" dt="2022-09-28T13:28:00.901" v="181" actId="1076"/>
          <ac:spMkLst>
            <pc:docMk/>
            <pc:sldMk cId="3287838264" sldId="444"/>
            <ac:spMk id="23" creationId="{866168B1-23EE-C460-4B56-73944DCCB5FD}"/>
          </ac:spMkLst>
        </pc:spChg>
        <pc:spChg chg="add mod">
          <ac:chgData name="Kabeer Khusroo" userId="S::kabeer.khusroo@tpsonline.com::03490fda-7c88-422a-b296-de555d5d4d00" providerId="AD" clId="Web-{B06F5487-59D3-F4A8-10D6-FD8D70A18058}" dt="2022-09-28T13:28:00.917" v="182" actId="1076"/>
          <ac:spMkLst>
            <pc:docMk/>
            <pc:sldMk cId="3287838264" sldId="444"/>
            <ac:spMk id="24" creationId="{6C6E0339-1F3C-2509-7B49-86ED743AE651}"/>
          </ac:spMkLst>
        </pc:spChg>
        <pc:spChg chg="add mod">
          <ac:chgData name="Kabeer Khusroo" userId="S::kabeer.khusroo@tpsonline.com::03490fda-7c88-422a-b296-de555d5d4d00" providerId="AD" clId="Web-{B06F5487-59D3-F4A8-10D6-FD8D70A18058}" dt="2022-09-28T13:28:00.932" v="183" actId="1076"/>
          <ac:spMkLst>
            <pc:docMk/>
            <pc:sldMk cId="3287838264" sldId="444"/>
            <ac:spMk id="25" creationId="{136E71CA-46FE-F801-5C68-E5BB809BF0EA}"/>
          </ac:spMkLst>
        </pc:spChg>
      </pc:sldChg>
      <pc:sldChg chg="addSp delSp modSp add ord replId">
        <pc:chgData name="Kabeer Khusroo" userId="S::kabeer.khusroo@tpsonline.com::03490fda-7c88-422a-b296-de555d5d4d00" providerId="AD" clId="Web-{B06F5487-59D3-F4A8-10D6-FD8D70A18058}" dt="2022-09-28T13:30:00.127" v="211" actId="1076"/>
        <pc:sldMkLst>
          <pc:docMk/>
          <pc:sldMk cId="265893411" sldId="445"/>
        </pc:sldMkLst>
        <pc:spChg chg="mod">
          <ac:chgData name="Kabeer Khusroo" userId="S::kabeer.khusroo@tpsonline.com::03490fda-7c88-422a-b296-de555d5d4d00" providerId="AD" clId="Web-{B06F5487-59D3-F4A8-10D6-FD8D70A18058}" dt="2022-09-28T13:29:30.344" v="202" actId="1076"/>
          <ac:spMkLst>
            <pc:docMk/>
            <pc:sldMk cId="265893411" sldId="445"/>
            <ac:spMk id="2" creationId="{7A114D3E-0224-D1CE-3037-38D024974296}"/>
          </ac:spMkLst>
        </pc:spChg>
        <pc:spChg chg="add del mod">
          <ac:chgData name="Kabeer Khusroo" userId="S::kabeer.khusroo@tpsonline.com::03490fda-7c88-422a-b296-de555d5d4d00" providerId="AD" clId="Web-{B06F5487-59D3-F4A8-10D6-FD8D70A18058}" dt="2022-09-28T13:29:41.657" v="207"/>
          <ac:spMkLst>
            <pc:docMk/>
            <pc:sldMk cId="265893411" sldId="445"/>
            <ac:spMk id="3" creationId="{CA8BA85E-75D6-52C4-53E7-48D3E98F3E8A}"/>
          </ac:spMkLst>
        </pc:spChg>
        <pc:spChg chg="add mod">
          <ac:chgData name="Kabeer Khusroo" userId="S::kabeer.khusroo@tpsonline.com::03490fda-7c88-422a-b296-de555d5d4d00" providerId="AD" clId="Web-{B06F5487-59D3-F4A8-10D6-FD8D70A18058}" dt="2022-09-28T13:29:53.455" v="209" actId="1076"/>
          <ac:spMkLst>
            <pc:docMk/>
            <pc:sldMk cId="265893411" sldId="445"/>
            <ac:spMk id="4" creationId="{BCCD9FB5-D167-B7B9-46A3-DD4508948674}"/>
          </ac:spMkLst>
        </pc:spChg>
        <pc:spChg chg="mod">
          <ac:chgData name="Kabeer Khusroo" userId="S::kabeer.khusroo@tpsonline.com::03490fda-7c88-422a-b296-de555d5d4d00" providerId="AD" clId="Web-{B06F5487-59D3-F4A8-10D6-FD8D70A18058}" dt="2022-09-28T13:29:32.985" v="204" actId="1076"/>
          <ac:spMkLst>
            <pc:docMk/>
            <pc:sldMk cId="265893411" sldId="445"/>
            <ac:spMk id="5" creationId="{33B9978A-C4BA-53B8-20BC-8E2DF99510D9}"/>
          </ac:spMkLst>
        </pc:spChg>
        <pc:spChg chg="mod">
          <ac:chgData name="Kabeer Khusroo" userId="S::kabeer.khusroo@tpsonline.com::03490fda-7c88-422a-b296-de555d5d4d00" providerId="AD" clId="Web-{B06F5487-59D3-F4A8-10D6-FD8D70A18058}" dt="2022-09-28T13:29:37.188" v="205" actId="1076"/>
          <ac:spMkLst>
            <pc:docMk/>
            <pc:sldMk cId="265893411" sldId="445"/>
            <ac:spMk id="6" creationId="{12AF3AC6-B6ED-73DB-5293-8D7B12769F42}"/>
          </ac:spMkLst>
        </pc:spChg>
        <pc:spChg chg="add mod">
          <ac:chgData name="Kabeer Khusroo" userId="S::kabeer.khusroo@tpsonline.com::03490fda-7c88-422a-b296-de555d5d4d00" providerId="AD" clId="Web-{B06F5487-59D3-F4A8-10D6-FD8D70A18058}" dt="2022-09-28T13:30:00.127" v="211" actId="1076"/>
          <ac:spMkLst>
            <pc:docMk/>
            <pc:sldMk cId="265893411" sldId="445"/>
            <ac:spMk id="7" creationId="{BCCD9FB5-D167-B7B9-46A3-DD4508948674}"/>
          </ac:spMkLst>
        </pc:spChg>
      </pc:sldChg>
      <pc:sldChg chg="modSp add replId">
        <pc:chgData name="Kabeer Khusroo" userId="S::kabeer.khusroo@tpsonline.com::03490fda-7c88-422a-b296-de555d5d4d00" providerId="AD" clId="Web-{B06F5487-59D3-F4A8-10D6-FD8D70A18058}" dt="2022-09-28T13:30:36.661" v="228" actId="20577"/>
        <pc:sldMkLst>
          <pc:docMk/>
          <pc:sldMk cId="1557045891" sldId="446"/>
        </pc:sldMkLst>
        <pc:spChg chg="mod">
          <ac:chgData name="Kabeer Khusroo" userId="S::kabeer.khusroo@tpsonline.com::03490fda-7c88-422a-b296-de555d5d4d00" providerId="AD" clId="Web-{B06F5487-59D3-F4A8-10D6-FD8D70A18058}" dt="2022-09-28T13:30:17.285" v="219" actId="20577"/>
          <ac:spMkLst>
            <pc:docMk/>
            <pc:sldMk cId="1557045891" sldId="446"/>
            <ac:spMk id="2" creationId="{7A114D3E-0224-D1CE-3037-38D024974296}"/>
          </ac:spMkLst>
        </pc:spChg>
        <pc:spChg chg="mod">
          <ac:chgData name="Kabeer Khusroo" userId="S::kabeer.khusroo@tpsonline.com::03490fda-7c88-422a-b296-de555d5d4d00" providerId="AD" clId="Web-{B06F5487-59D3-F4A8-10D6-FD8D70A18058}" dt="2022-09-28T13:30:23.363" v="225" actId="20577"/>
          <ac:spMkLst>
            <pc:docMk/>
            <pc:sldMk cId="1557045891" sldId="446"/>
            <ac:spMk id="5" creationId="{33B9978A-C4BA-53B8-20BC-8E2DF99510D9}"/>
          </ac:spMkLst>
        </pc:spChg>
        <pc:spChg chg="mod">
          <ac:chgData name="Kabeer Khusroo" userId="S::kabeer.khusroo@tpsonline.com::03490fda-7c88-422a-b296-de555d5d4d00" providerId="AD" clId="Web-{B06F5487-59D3-F4A8-10D6-FD8D70A18058}" dt="2022-09-28T13:30:36.661" v="228" actId="20577"/>
          <ac:spMkLst>
            <pc:docMk/>
            <pc:sldMk cId="1557045891" sldId="446"/>
            <ac:spMk id="6" creationId="{12AF3AC6-B6ED-73DB-5293-8D7B12769F42}"/>
          </ac:spMkLst>
        </pc:spChg>
      </pc:sldChg>
      <pc:sldChg chg="addSp modSp add replId">
        <pc:chgData name="Kabeer Khusroo" userId="S::kabeer.khusroo@tpsonline.com::03490fda-7c88-422a-b296-de555d5d4d00" providerId="AD" clId="Web-{B06F5487-59D3-F4A8-10D6-FD8D70A18058}" dt="2022-09-28T13:31:45.118" v="251" actId="1076"/>
        <pc:sldMkLst>
          <pc:docMk/>
          <pc:sldMk cId="604790533" sldId="447"/>
        </pc:sldMkLst>
        <pc:spChg chg="mod">
          <ac:chgData name="Kabeer Khusroo" userId="S::kabeer.khusroo@tpsonline.com::03490fda-7c88-422a-b296-de555d5d4d00" providerId="AD" clId="Web-{B06F5487-59D3-F4A8-10D6-FD8D70A18058}" dt="2022-09-28T13:30:55.162" v="232" actId="14100"/>
          <ac:spMkLst>
            <pc:docMk/>
            <pc:sldMk cId="604790533" sldId="447"/>
            <ac:spMk id="2" creationId="{7A114D3E-0224-D1CE-3037-38D024974296}"/>
          </ac:spMkLst>
        </pc:spChg>
        <pc:spChg chg="mod">
          <ac:chgData name="Kabeer Khusroo" userId="S::kabeer.khusroo@tpsonline.com::03490fda-7c88-422a-b296-de555d5d4d00" providerId="AD" clId="Web-{B06F5487-59D3-F4A8-10D6-FD8D70A18058}" dt="2022-09-28T13:31:02.037" v="236" actId="1076"/>
          <ac:spMkLst>
            <pc:docMk/>
            <pc:sldMk cId="604790533" sldId="447"/>
            <ac:spMk id="3" creationId="{CA8BA85E-75D6-52C4-53E7-48D3E98F3E8A}"/>
          </ac:spMkLst>
        </pc:spChg>
        <pc:spChg chg="mod">
          <ac:chgData name="Kabeer Khusroo" userId="S::kabeer.khusroo@tpsonline.com::03490fda-7c88-422a-b296-de555d5d4d00" providerId="AD" clId="Web-{B06F5487-59D3-F4A8-10D6-FD8D70A18058}" dt="2022-09-28T13:31:32.695" v="247" actId="1076"/>
          <ac:spMkLst>
            <pc:docMk/>
            <pc:sldMk cId="604790533" sldId="447"/>
            <ac:spMk id="4" creationId="{BCCD9FB5-D167-B7B9-46A3-DD4508948674}"/>
          </ac:spMkLst>
        </pc:spChg>
        <pc:spChg chg="mod">
          <ac:chgData name="Kabeer Khusroo" userId="S::kabeer.khusroo@tpsonline.com::03490fda-7c88-422a-b296-de555d5d4d00" providerId="AD" clId="Web-{B06F5487-59D3-F4A8-10D6-FD8D70A18058}" dt="2022-09-28T13:30:55.162" v="231" actId="14100"/>
          <ac:spMkLst>
            <pc:docMk/>
            <pc:sldMk cId="604790533" sldId="447"/>
            <ac:spMk id="5" creationId="{33B9978A-C4BA-53B8-20BC-8E2DF99510D9}"/>
          </ac:spMkLst>
        </pc:spChg>
        <pc:spChg chg="mod">
          <ac:chgData name="Kabeer Khusroo" userId="S::kabeer.khusroo@tpsonline.com::03490fda-7c88-422a-b296-de555d5d4d00" providerId="AD" clId="Web-{B06F5487-59D3-F4A8-10D6-FD8D70A18058}" dt="2022-09-28T13:30:55.146" v="230" actId="14100"/>
          <ac:spMkLst>
            <pc:docMk/>
            <pc:sldMk cId="604790533" sldId="447"/>
            <ac:spMk id="6" creationId="{12AF3AC6-B6ED-73DB-5293-8D7B12769F42}"/>
          </ac:spMkLst>
        </pc:spChg>
        <pc:spChg chg="mod">
          <ac:chgData name="Kabeer Khusroo" userId="S::kabeer.khusroo@tpsonline.com::03490fda-7c88-422a-b296-de555d5d4d00" providerId="AD" clId="Web-{B06F5487-59D3-F4A8-10D6-FD8D70A18058}" dt="2022-09-28T13:31:07.350" v="238" actId="1076"/>
          <ac:spMkLst>
            <pc:docMk/>
            <pc:sldMk cId="604790533" sldId="447"/>
            <ac:spMk id="7" creationId="{BCCD9FB5-D167-B7B9-46A3-DD4508948674}"/>
          </ac:spMkLst>
        </pc:spChg>
        <pc:spChg chg="add mod">
          <ac:chgData name="Kabeer Khusroo" userId="S::kabeer.khusroo@tpsonline.com::03490fda-7c88-422a-b296-de555d5d4d00" providerId="AD" clId="Web-{B06F5487-59D3-F4A8-10D6-FD8D70A18058}" dt="2022-09-28T13:31:11.522" v="240" actId="1076"/>
          <ac:spMkLst>
            <pc:docMk/>
            <pc:sldMk cId="604790533" sldId="447"/>
            <ac:spMk id="8" creationId="{09E6E86C-F7EE-6BCE-B234-D4D339ECB8BC}"/>
          </ac:spMkLst>
        </pc:spChg>
        <pc:spChg chg="add mod">
          <ac:chgData name="Kabeer Khusroo" userId="S::kabeer.khusroo@tpsonline.com::03490fda-7c88-422a-b296-de555d5d4d00" providerId="AD" clId="Web-{B06F5487-59D3-F4A8-10D6-FD8D70A18058}" dt="2022-09-28T13:31:17.054" v="242" actId="1076"/>
          <ac:spMkLst>
            <pc:docMk/>
            <pc:sldMk cId="604790533" sldId="447"/>
            <ac:spMk id="9" creationId="{A3BAF4FF-4062-E261-C387-B3E6F23059EB}"/>
          </ac:spMkLst>
        </pc:spChg>
        <pc:spChg chg="add mod">
          <ac:chgData name="Kabeer Khusroo" userId="S::kabeer.khusroo@tpsonline.com::03490fda-7c88-422a-b296-de555d5d4d00" providerId="AD" clId="Web-{B06F5487-59D3-F4A8-10D6-FD8D70A18058}" dt="2022-09-28T13:31:21.460" v="244" actId="1076"/>
          <ac:spMkLst>
            <pc:docMk/>
            <pc:sldMk cId="604790533" sldId="447"/>
            <ac:spMk id="10" creationId="{73B77812-0AE4-4CBC-A5AD-6A7DC492FE2A}"/>
          </ac:spMkLst>
        </pc:spChg>
        <pc:spChg chg="add mod">
          <ac:chgData name="Kabeer Khusroo" userId="S::kabeer.khusroo@tpsonline.com::03490fda-7c88-422a-b296-de555d5d4d00" providerId="AD" clId="Web-{B06F5487-59D3-F4A8-10D6-FD8D70A18058}" dt="2022-09-28T13:31:30.148" v="246" actId="1076"/>
          <ac:spMkLst>
            <pc:docMk/>
            <pc:sldMk cId="604790533" sldId="447"/>
            <ac:spMk id="11" creationId="{CDA92029-BDE4-9140-94A0-1A83177CC0EE}"/>
          </ac:spMkLst>
        </pc:spChg>
        <pc:spChg chg="add mod">
          <ac:chgData name="Kabeer Khusroo" userId="S::kabeer.khusroo@tpsonline.com::03490fda-7c88-422a-b296-de555d5d4d00" providerId="AD" clId="Web-{B06F5487-59D3-F4A8-10D6-FD8D70A18058}" dt="2022-09-28T13:31:40.243" v="249" actId="1076"/>
          <ac:spMkLst>
            <pc:docMk/>
            <pc:sldMk cId="604790533" sldId="447"/>
            <ac:spMk id="12" creationId="{0B0201B6-7182-233D-BABD-69E542B25D1E}"/>
          </ac:spMkLst>
        </pc:spChg>
        <pc:spChg chg="add mod">
          <ac:chgData name="Kabeer Khusroo" userId="S::kabeer.khusroo@tpsonline.com::03490fda-7c88-422a-b296-de555d5d4d00" providerId="AD" clId="Web-{B06F5487-59D3-F4A8-10D6-FD8D70A18058}" dt="2022-09-28T13:31:45.118" v="251" actId="1076"/>
          <ac:spMkLst>
            <pc:docMk/>
            <pc:sldMk cId="604790533" sldId="447"/>
            <ac:spMk id="13" creationId="{2A60E86F-8170-826D-C6EE-A7A1DB980FF4}"/>
          </ac:spMkLst>
        </pc:spChg>
      </pc:sldChg>
      <pc:sldChg chg="addSp delSp modSp add replId">
        <pc:chgData name="Kabeer Khusroo" userId="S::kabeer.khusroo@tpsonline.com::03490fda-7c88-422a-b296-de555d5d4d00" providerId="AD" clId="Web-{B06F5487-59D3-F4A8-10D6-FD8D70A18058}" dt="2022-09-28T13:36:28.917" v="336" actId="14100"/>
        <pc:sldMkLst>
          <pc:docMk/>
          <pc:sldMk cId="1831109668" sldId="448"/>
        </pc:sldMkLst>
        <pc:spChg chg="mod">
          <ac:chgData name="Kabeer Khusroo" userId="S::kabeer.khusroo@tpsonline.com::03490fda-7c88-422a-b296-de555d5d4d00" providerId="AD" clId="Web-{B06F5487-59D3-F4A8-10D6-FD8D70A18058}" dt="2022-09-28T13:35:14.303" v="319" actId="1076"/>
          <ac:spMkLst>
            <pc:docMk/>
            <pc:sldMk cId="1831109668" sldId="448"/>
            <ac:spMk id="2" creationId="{7A114D3E-0224-D1CE-3037-38D024974296}"/>
          </ac:spMkLst>
        </pc:spChg>
        <pc:spChg chg="mod">
          <ac:chgData name="Kabeer Khusroo" userId="S::kabeer.khusroo@tpsonline.com::03490fda-7c88-422a-b296-de555d5d4d00" providerId="AD" clId="Web-{B06F5487-59D3-F4A8-10D6-FD8D70A18058}" dt="2022-09-28T13:35:14.303" v="320" actId="1076"/>
          <ac:spMkLst>
            <pc:docMk/>
            <pc:sldMk cId="1831109668" sldId="448"/>
            <ac:spMk id="3" creationId="{CA8BA85E-75D6-52C4-53E7-48D3E98F3E8A}"/>
          </ac:spMkLst>
        </pc:spChg>
        <pc:spChg chg="del mod">
          <ac:chgData name="Kabeer Khusroo" userId="S::kabeer.khusroo@tpsonline.com::03490fda-7c88-422a-b296-de555d5d4d00" providerId="AD" clId="Web-{B06F5487-59D3-F4A8-10D6-FD8D70A18058}" dt="2022-09-28T13:34:39.848" v="290"/>
          <ac:spMkLst>
            <pc:docMk/>
            <pc:sldMk cId="1831109668" sldId="448"/>
            <ac:spMk id="4" creationId="{BCCD9FB5-D167-B7B9-46A3-DD4508948674}"/>
          </ac:spMkLst>
        </pc:spChg>
        <pc:spChg chg="del">
          <ac:chgData name="Kabeer Khusroo" userId="S::kabeer.khusroo@tpsonline.com::03490fda-7c88-422a-b296-de555d5d4d00" providerId="AD" clId="Web-{B06F5487-59D3-F4A8-10D6-FD8D70A18058}" dt="2022-09-28T13:34:39.848" v="291"/>
          <ac:spMkLst>
            <pc:docMk/>
            <pc:sldMk cId="1831109668" sldId="448"/>
            <ac:spMk id="5" creationId="{33B9978A-C4BA-53B8-20BC-8E2DF99510D9}"/>
          </ac:spMkLst>
        </pc:spChg>
        <pc:spChg chg="mod">
          <ac:chgData name="Kabeer Khusroo" userId="S::kabeer.khusroo@tpsonline.com::03490fda-7c88-422a-b296-de555d5d4d00" providerId="AD" clId="Web-{B06F5487-59D3-F4A8-10D6-FD8D70A18058}" dt="2022-09-28T13:35:09.646" v="318" actId="1076"/>
          <ac:spMkLst>
            <pc:docMk/>
            <pc:sldMk cId="1831109668" sldId="448"/>
            <ac:spMk id="6" creationId="{12AF3AC6-B6ED-73DB-5293-8D7B12769F42}"/>
          </ac:spMkLst>
        </pc:spChg>
        <pc:spChg chg="mod">
          <ac:chgData name="Kabeer Khusroo" userId="S::kabeer.khusroo@tpsonline.com::03490fda-7c88-422a-b296-de555d5d4d00" providerId="AD" clId="Web-{B06F5487-59D3-F4A8-10D6-FD8D70A18058}" dt="2022-09-28T13:35:09.615" v="314" actId="1076"/>
          <ac:spMkLst>
            <pc:docMk/>
            <pc:sldMk cId="1831109668" sldId="448"/>
            <ac:spMk id="7" creationId="{BCCD9FB5-D167-B7B9-46A3-DD4508948674}"/>
          </ac:spMkLst>
        </pc:spChg>
        <pc:spChg chg="mod">
          <ac:chgData name="Kabeer Khusroo" userId="S::kabeer.khusroo@tpsonline.com::03490fda-7c88-422a-b296-de555d5d4d00" providerId="AD" clId="Web-{B06F5487-59D3-F4A8-10D6-FD8D70A18058}" dt="2022-09-28T13:35:09.615" v="315" actId="1076"/>
          <ac:spMkLst>
            <pc:docMk/>
            <pc:sldMk cId="1831109668" sldId="448"/>
            <ac:spMk id="8" creationId="{09E6E86C-F7EE-6BCE-B234-D4D339ECB8BC}"/>
          </ac:spMkLst>
        </pc:spChg>
        <pc:spChg chg="mod">
          <ac:chgData name="Kabeer Khusroo" userId="S::kabeer.khusroo@tpsonline.com::03490fda-7c88-422a-b296-de555d5d4d00" providerId="AD" clId="Web-{B06F5487-59D3-F4A8-10D6-FD8D70A18058}" dt="2022-09-28T13:35:09.631" v="316" actId="1076"/>
          <ac:spMkLst>
            <pc:docMk/>
            <pc:sldMk cId="1831109668" sldId="448"/>
            <ac:spMk id="9" creationId="{A3BAF4FF-4062-E261-C387-B3E6F23059EB}"/>
          </ac:spMkLst>
        </pc:spChg>
        <pc:spChg chg="mod">
          <ac:chgData name="Kabeer Khusroo" userId="S::kabeer.khusroo@tpsonline.com::03490fda-7c88-422a-b296-de555d5d4d00" providerId="AD" clId="Web-{B06F5487-59D3-F4A8-10D6-FD8D70A18058}" dt="2022-09-28T13:35:09.631" v="317" actId="1076"/>
          <ac:spMkLst>
            <pc:docMk/>
            <pc:sldMk cId="1831109668" sldId="448"/>
            <ac:spMk id="10" creationId="{73B77812-0AE4-4CBC-A5AD-6A7DC492FE2A}"/>
          </ac:spMkLst>
        </pc:spChg>
        <pc:spChg chg="del mod">
          <ac:chgData name="Kabeer Khusroo" userId="S::kabeer.khusroo@tpsonline.com::03490fda-7c88-422a-b296-de555d5d4d00" providerId="AD" clId="Web-{B06F5487-59D3-F4A8-10D6-FD8D70A18058}" dt="2022-09-28T13:34:39.848" v="289"/>
          <ac:spMkLst>
            <pc:docMk/>
            <pc:sldMk cId="1831109668" sldId="448"/>
            <ac:spMk id="11" creationId="{CDA92029-BDE4-9140-94A0-1A83177CC0EE}"/>
          </ac:spMkLst>
        </pc:spChg>
        <pc:spChg chg="mod">
          <ac:chgData name="Kabeer Khusroo" userId="S::kabeer.khusroo@tpsonline.com::03490fda-7c88-422a-b296-de555d5d4d00" providerId="AD" clId="Web-{B06F5487-59D3-F4A8-10D6-FD8D70A18058}" dt="2022-09-28T13:35:14.318" v="321" actId="1076"/>
          <ac:spMkLst>
            <pc:docMk/>
            <pc:sldMk cId="1831109668" sldId="448"/>
            <ac:spMk id="12" creationId="{0B0201B6-7182-233D-BABD-69E542B25D1E}"/>
          </ac:spMkLst>
        </pc:spChg>
        <pc:spChg chg="mod">
          <ac:chgData name="Kabeer Khusroo" userId="S::kabeer.khusroo@tpsonline.com::03490fda-7c88-422a-b296-de555d5d4d00" providerId="AD" clId="Web-{B06F5487-59D3-F4A8-10D6-FD8D70A18058}" dt="2022-09-28T13:35:14.318" v="322" actId="1076"/>
          <ac:spMkLst>
            <pc:docMk/>
            <pc:sldMk cId="1831109668" sldId="448"/>
            <ac:spMk id="13" creationId="{2A60E86F-8170-826D-C6EE-A7A1DB980FF4}"/>
          </ac:spMkLst>
        </pc:spChg>
        <pc:spChg chg="add mod">
          <ac:chgData name="Kabeer Khusroo" userId="S::kabeer.khusroo@tpsonline.com::03490fda-7c88-422a-b296-de555d5d4d00" providerId="AD" clId="Web-{B06F5487-59D3-F4A8-10D6-FD8D70A18058}" dt="2022-09-28T13:35:39.461" v="328" actId="1076"/>
          <ac:spMkLst>
            <pc:docMk/>
            <pc:sldMk cId="1831109668" sldId="448"/>
            <ac:spMk id="15" creationId="{6510C12A-98E2-5D4E-F2C4-3A71F3B9EB2C}"/>
          </ac:spMkLst>
        </pc:spChg>
        <pc:cxnChg chg="add mod">
          <ac:chgData name="Kabeer Khusroo" userId="S::kabeer.khusroo@tpsonline.com::03490fda-7c88-422a-b296-de555d5d4d00" providerId="AD" clId="Web-{B06F5487-59D3-F4A8-10D6-FD8D70A18058}" dt="2022-09-28T13:36:10.103" v="331" actId="14100"/>
          <ac:cxnSpMkLst>
            <pc:docMk/>
            <pc:sldMk cId="1831109668" sldId="448"/>
            <ac:cxnSpMk id="16" creationId="{CDC9349D-80A2-2599-EE3F-01440D0EF02E}"/>
          </ac:cxnSpMkLst>
        </pc:cxnChg>
        <pc:cxnChg chg="add mod">
          <ac:chgData name="Kabeer Khusroo" userId="S::kabeer.khusroo@tpsonline.com::03490fda-7c88-422a-b296-de555d5d4d00" providerId="AD" clId="Web-{B06F5487-59D3-F4A8-10D6-FD8D70A18058}" dt="2022-09-28T13:36:28.917" v="336" actId="14100"/>
          <ac:cxnSpMkLst>
            <pc:docMk/>
            <pc:sldMk cId="1831109668" sldId="448"/>
            <ac:cxnSpMk id="17" creationId="{895DB60E-E931-0AD3-C7F6-4A4BEEB12ECA}"/>
          </ac:cxnSpMkLst>
        </pc:cxnChg>
      </pc:sldChg>
    </pc:docChg>
  </pc:docChgLst>
  <pc:docChgLst>
    <pc:chgData name="Husnain Hussain" userId="S::husnain.hussain@tpsonline.com::026c476a-d929-49d7-a15b-78d547da6a43" providerId="AD" clId="Web-{C19C8281-EB0E-C4EE-B976-72F39674AFC3}"/>
    <pc:docChg chg="addSld sldOrd modSection">
      <pc:chgData name="Husnain Hussain" userId="S::husnain.hussain@tpsonline.com::026c476a-d929-49d7-a15b-78d547da6a43" providerId="AD" clId="Web-{C19C8281-EB0E-C4EE-B976-72F39674AFC3}" dt="2022-10-06T06:14:47.558" v="5"/>
      <pc:docMkLst>
        <pc:docMk/>
      </pc:docMkLst>
      <pc:sldChg chg="add ord">
        <pc:chgData name="Husnain Hussain" userId="S::husnain.hussain@tpsonline.com::026c476a-d929-49d7-a15b-78d547da6a43" providerId="AD" clId="Web-{C19C8281-EB0E-C4EE-B976-72F39674AFC3}" dt="2022-10-06T06:14:47.558" v="3"/>
        <pc:sldMkLst>
          <pc:docMk/>
          <pc:sldMk cId="3008222834" sldId="547"/>
        </pc:sldMkLst>
      </pc:sldChg>
      <pc:sldChg chg="add ord">
        <pc:chgData name="Husnain Hussain" userId="S::husnain.hussain@tpsonline.com::026c476a-d929-49d7-a15b-78d547da6a43" providerId="AD" clId="Web-{C19C8281-EB0E-C4EE-B976-72F39674AFC3}" dt="2022-10-06T06:14:47.558" v="4"/>
        <pc:sldMkLst>
          <pc:docMk/>
          <pc:sldMk cId="1535319347" sldId="548"/>
        </pc:sldMkLst>
      </pc:sldChg>
      <pc:sldChg chg="add ord">
        <pc:chgData name="Husnain Hussain" userId="S::husnain.hussain@tpsonline.com::026c476a-d929-49d7-a15b-78d547da6a43" providerId="AD" clId="Web-{C19C8281-EB0E-C4EE-B976-72F39674AFC3}" dt="2022-10-06T06:14:47.558" v="5"/>
        <pc:sldMkLst>
          <pc:docMk/>
          <pc:sldMk cId="2799305880" sldId="549"/>
        </pc:sldMkLst>
      </pc:sldChg>
    </pc:docChg>
  </pc:docChgLst>
  <pc:docChgLst>
    <pc:chgData name="Asna Ishrat" userId="S::asna.ishrat@tpsonline.com::64bd2761-4871-49f2-abd4-d57d9b363b24" providerId="AD" clId="Web-{CADC1897-AF33-4E64-8180-A5AA2361D438}"/>
    <pc:docChg chg="modSld">
      <pc:chgData name="Asna Ishrat" userId="S::asna.ishrat@tpsonline.com::64bd2761-4871-49f2-abd4-d57d9b363b24" providerId="AD" clId="Web-{CADC1897-AF33-4E64-8180-A5AA2361D438}" dt="2022-10-06T07:43:47.528" v="28" actId="20577"/>
      <pc:docMkLst>
        <pc:docMk/>
      </pc:docMkLst>
      <pc:sldChg chg="modSp">
        <pc:chgData name="Asna Ishrat" userId="S::asna.ishrat@tpsonline.com::64bd2761-4871-49f2-abd4-d57d9b363b24" providerId="AD" clId="Web-{CADC1897-AF33-4E64-8180-A5AA2361D438}" dt="2022-10-06T07:43:47.528" v="28" actId="20577"/>
        <pc:sldMkLst>
          <pc:docMk/>
          <pc:sldMk cId="2694735940" sldId="542"/>
        </pc:sldMkLst>
        <pc:spChg chg="mod">
          <ac:chgData name="Asna Ishrat" userId="S::asna.ishrat@tpsonline.com::64bd2761-4871-49f2-abd4-d57d9b363b24" providerId="AD" clId="Web-{CADC1897-AF33-4E64-8180-A5AA2361D438}" dt="2022-10-06T07:43:47.528" v="28" actId="20577"/>
          <ac:spMkLst>
            <pc:docMk/>
            <pc:sldMk cId="2694735940" sldId="542"/>
            <ac:spMk id="4" creationId="{90585253-43B4-4252-8CF2-B071D0049EC8}"/>
          </ac:spMkLst>
        </pc:spChg>
      </pc:sldChg>
      <pc:sldChg chg="modSp">
        <pc:chgData name="Asna Ishrat" userId="S::asna.ishrat@tpsonline.com::64bd2761-4871-49f2-abd4-d57d9b363b24" providerId="AD" clId="Web-{CADC1897-AF33-4E64-8180-A5AA2361D438}" dt="2022-10-06T07:42:28.541" v="9" actId="20577"/>
        <pc:sldMkLst>
          <pc:docMk/>
          <pc:sldMk cId="1589157912" sldId="550"/>
        </pc:sldMkLst>
        <pc:spChg chg="mod">
          <ac:chgData name="Asna Ishrat" userId="S::asna.ishrat@tpsonline.com::64bd2761-4871-49f2-abd4-d57d9b363b24" providerId="AD" clId="Web-{CADC1897-AF33-4E64-8180-A5AA2361D438}" dt="2022-10-06T07:42:28.541" v="9" actId="20577"/>
          <ac:spMkLst>
            <pc:docMk/>
            <pc:sldMk cId="1589157912" sldId="550"/>
            <ac:spMk id="5" creationId="{00000000-0000-0000-0000-000000000000}"/>
          </ac:spMkLst>
        </pc:spChg>
      </pc:sldChg>
    </pc:docChg>
  </pc:docChgLst>
  <pc:docChgLst>
    <pc:chgData name="Asna Ishrat" userId="S::asna.ishrat@tpsonline.com::64bd2761-4871-49f2-abd4-d57d9b363b24" providerId="AD" clId="Web-{EDA045E7-C218-5E40-C657-A303C54AD212}"/>
    <pc:docChg chg="addSld modSld">
      <pc:chgData name="Asna Ishrat" userId="S::asna.ishrat@tpsonline.com::64bd2761-4871-49f2-abd4-d57d9b363b24" providerId="AD" clId="Web-{EDA045E7-C218-5E40-C657-A303C54AD212}" dt="2022-10-06T09:37:18.962" v="80"/>
      <pc:docMkLst>
        <pc:docMk/>
      </pc:docMkLst>
      <pc:sldChg chg="modSp">
        <pc:chgData name="Asna Ishrat" userId="S::asna.ishrat@tpsonline.com::64bd2761-4871-49f2-abd4-d57d9b363b24" providerId="AD" clId="Web-{EDA045E7-C218-5E40-C657-A303C54AD212}" dt="2022-10-06T09:36:16.398" v="52" actId="20577"/>
        <pc:sldMkLst>
          <pc:docMk/>
          <pc:sldMk cId="3122540237" sldId="519"/>
        </pc:sldMkLst>
        <pc:spChg chg="mod">
          <ac:chgData name="Asna Ishrat" userId="S::asna.ishrat@tpsonline.com::64bd2761-4871-49f2-abd4-d57d9b363b24" providerId="AD" clId="Web-{EDA045E7-C218-5E40-C657-A303C54AD212}" dt="2022-10-06T09:36:16.398" v="52" actId="20577"/>
          <ac:spMkLst>
            <pc:docMk/>
            <pc:sldMk cId="3122540237" sldId="519"/>
            <ac:spMk id="5" creationId="{00000000-0000-0000-0000-000000000000}"/>
          </ac:spMkLst>
        </pc:spChg>
      </pc:sldChg>
      <pc:sldChg chg="modTransition">
        <pc:chgData name="Asna Ishrat" userId="S::asna.ishrat@tpsonline.com::64bd2761-4871-49f2-abd4-d57d9b363b24" providerId="AD" clId="Web-{EDA045E7-C218-5E40-C657-A303C54AD212}" dt="2022-10-06T09:37:18.962" v="80"/>
        <pc:sldMkLst>
          <pc:docMk/>
          <pc:sldMk cId="520967903" sldId="535"/>
        </pc:sldMkLst>
      </pc:sldChg>
      <pc:sldChg chg="modSp add replId">
        <pc:chgData name="Asna Ishrat" userId="S::asna.ishrat@tpsonline.com::64bd2761-4871-49f2-abd4-d57d9b363b24" providerId="AD" clId="Web-{EDA045E7-C218-5E40-C657-A303C54AD212}" dt="2022-10-06T09:36:56.289" v="79" actId="20577"/>
        <pc:sldMkLst>
          <pc:docMk/>
          <pc:sldMk cId="1211287967" sldId="555"/>
        </pc:sldMkLst>
        <pc:spChg chg="mod">
          <ac:chgData name="Asna Ishrat" userId="S::asna.ishrat@tpsonline.com::64bd2761-4871-49f2-abd4-d57d9b363b24" providerId="AD" clId="Web-{EDA045E7-C218-5E40-C657-A303C54AD212}" dt="2022-10-06T09:36:56.289" v="79" actId="20577"/>
          <ac:spMkLst>
            <pc:docMk/>
            <pc:sldMk cId="1211287967" sldId="555"/>
            <ac:spMk id="5" creationId="{00000000-0000-0000-0000-000000000000}"/>
          </ac:spMkLst>
        </pc:spChg>
      </pc:sldChg>
    </pc:docChg>
  </pc:docChgLst>
  <pc:docChgLst>
    <pc:chgData name="Kabeer Khusroo" userId="S::kabeer.khusroo@tpsonline.com::03490fda-7c88-422a-b296-de555d5d4d00" providerId="AD" clId="Web-{5F4083BF-80E2-4921-122E-FA5E91BB538B}"/>
    <pc:docChg chg="addSld delSld modSld sldOrd">
      <pc:chgData name="Kabeer Khusroo" userId="S::kabeer.khusroo@tpsonline.com::03490fda-7c88-422a-b296-de555d5d4d00" providerId="AD" clId="Web-{5F4083BF-80E2-4921-122E-FA5E91BB538B}" dt="2022-10-06T10:33:12.769" v="91" actId="20577"/>
      <pc:docMkLst>
        <pc:docMk/>
      </pc:docMkLst>
      <pc:sldChg chg="del">
        <pc:chgData name="Kabeer Khusroo" userId="S::kabeer.khusroo@tpsonline.com::03490fda-7c88-422a-b296-de555d5d4d00" providerId="AD" clId="Web-{5F4083BF-80E2-4921-122E-FA5E91BB538B}" dt="2022-10-06T09:41:45.693" v="2"/>
        <pc:sldMkLst>
          <pc:docMk/>
          <pc:sldMk cId="2464700843" sldId="422"/>
        </pc:sldMkLst>
      </pc:sldChg>
      <pc:sldChg chg="del">
        <pc:chgData name="Kabeer Khusroo" userId="S::kabeer.khusroo@tpsonline.com::03490fda-7c88-422a-b296-de555d5d4d00" providerId="AD" clId="Web-{5F4083BF-80E2-4921-122E-FA5E91BB538B}" dt="2022-10-06T09:41:53.365" v="3"/>
        <pc:sldMkLst>
          <pc:docMk/>
          <pc:sldMk cId="832732219" sldId="423"/>
        </pc:sldMkLst>
      </pc:sldChg>
      <pc:sldChg chg="del">
        <pc:chgData name="Kabeer Khusroo" userId="S::kabeer.khusroo@tpsonline.com::03490fda-7c88-422a-b296-de555d5d4d00" providerId="AD" clId="Web-{5F4083BF-80E2-4921-122E-FA5E91BB538B}" dt="2022-10-06T10:00:02.653" v="45"/>
        <pc:sldMkLst>
          <pc:docMk/>
          <pc:sldMk cId="1190398102" sldId="427"/>
        </pc:sldMkLst>
      </pc:sldChg>
      <pc:sldChg chg="addSp modSp">
        <pc:chgData name="Kabeer Khusroo" userId="S::kabeer.khusroo@tpsonline.com::03490fda-7c88-422a-b296-de555d5d4d00" providerId="AD" clId="Web-{5F4083BF-80E2-4921-122E-FA5E91BB538B}" dt="2022-10-06T10:06:43.620" v="69" actId="1076"/>
        <pc:sldMkLst>
          <pc:docMk/>
          <pc:sldMk cId="2071256895" sldId="429"/>
        </pc:sldMkLst>
        <pc:spChg chg="add mod">
          <ac:chgData name="Kabeer Khusroo" userId="S::kabeer.khusroo@tpsonline.com::03490fda-7c88-422a-b296-de555d5d4d00" providerId="AD" clId="Web-{5F4083BF-80E2-4921-122E-FA5E91BB538B}" dt="2022-10-06T10:06:43.620" v="69" actId="1076"/>
          <ac:spMkLst>
            <pc:docMk/>
            <pc:sldMk cId="2071256895" sldId="429"/>
            <ac:spMk id="13" creationId="{2938C87A-3326-8EF8-AE17-4CA47CF59D02}"/>
          </ac:spMkLst>
        </pc:spChg>
      </pc:sldChg>
      <pc:sldChg chg="del">
        <pc:chgData name="Kabeer Khusroo" userId="S::kabeer.khusroo@tpsonline.com::03490fda-7c88-422a-b296-de555d5d4d00" providerId="AD" clId="Web-{5F4083BF-80E2-4921-122E-FA5E91BB538B}" dt="2022-10-06T09:59:34.261" v="43"/>
        <pc:sldMkLst>
          <pc:docMk/>
          <pc:sldMk cId="2283329845" sldId="437"/>
        </pc:sldMkLst>
      </pc:sldChg>
      <pc:sldChg chg="modSp">
        <pc:chgData name="Kabeer Khusroo" userId="S::kabeer.khusroo@tpsonline.com::03490fda-7c88-422a-b296-de555d5d4d00" providerId="AD" clId="Web-{5F4083BF-80E2-4921-122E-FA5E91BB538B}" dt="2022-10-06T10:07:43.810" v="75" actId="14100"/>
        <pc:sldMkLst>
          <pc:docMk/>
          <pc:sldMk cId="1831109668" sldId="448"/>
        </pc:sldMkLst>
        <pc:spChg chg="mod">
          <ac:chgData name="Kabeer Khusroo" userId="S::kabeer.khusroo@tpsonline.com::03490fda-7c88-422a-b296-de555d5d4d00" providerId="AD" clId="Web-{5F4083BF-80E2-4921-122E-FA5E91BB538B}" dt="2022-10-06T10:07:20.278" v="71"/>
          <ac:spMkLst>
            <pc:docMk/>
            <pc:sldMk cId="1831109668" sldId="448"/>
            <ac:spMk id="9" creationId="{A3BAF4FF-4062-E261-C387-B3E6F23059EB}"/>
          </ac:spMkLst>
        </pc:spChg>
        <pc:spChg chg="mod">
          <ac:chgData name="Kabeer Khusroo" userId="S::kabeer.khusroo@tpsonline.com::03490fda-7c88-422a-b296-de555d5d4d00" providerId="AD" clId="Web-{5F4083BF-80E2-4921-122E-FA5E91BB538B}" dt="2022-10-06T10:07:14.059" v="70"/>
          <ac:spMkLst>
            <pc:docMk/>
            <pc:sldMk cId="1831109668" sldId="448"/>
            <ac:spMk id="10" creationId="{73B77812-0AE4-4CBC-A5AD-6A7DC492FE2A}"/>
          </ac:spMkLst>
        </pc:spChg>
        <pc:spChg chg="mod">
          <ac:chgData name="Kabeer Khusroo" userId="S::kabeer.khusroo@tpsonline.com::03490fda-7c88-422a-b296-de555d5d4d00" providerId="AD" clId="Web-{5F4083BF-80E2-4921-122E-FA5E91BB538B}" dt="2022-10-06T10:07:25.231" v="72"/>
          <ac:spMkLst>
            <pc:docMk/>
            <pc:sldMk cId="1831109668" sldId="448"/>
            <ac:spMk id="12" creationId="{0B0201B6-7182-233D-BABD-69E542B25D1E}"/>
          </ac:spMkLst>
        </pc:spChg>
        <pc:spChg chg="mod">
          <ac:chgData name="Kabeer Khusroo" userId="S::kabeer.khusroo@tpsonline.com::03490fda-7c88-422a-b296-de555d5d4d00" providerId="AD" clId="Web-{5F4083BF-80E2-4921-122E-FA5E91BB538B}" dt="2022-10-06T10:07:31.278" v="73"/>
          <ac:spMkLst>
            <pc:docMk/>
            <pc:sldMk cId="1831109668" sldId="448"/>
            <ac:spMk id="19" creationId="{FB60577D-9A8E-4FF2-3FED-E51482CBE986}"/>
          </ac:spMkLst>
        </pc:spChg>
        <pc:spChg chg="mod">
          <ac:chgData name="Kabeer Khusroo" userId="S::kabeer.khusroo@tpsonline.com::03490fda-7c88-422a-b296-de555d5d4d00" providerId="AD" clId="Web-{5F4083BF-80E2-4921-122E-FA5E91BB538B}" dt="2022-10-06T10:07:36.310" v="74"/>
          <ac:spMkLst>
            <pc:docMk/>
            <pc:sldMk cId="1831109668" sldId="448"/>
            <ac:spMk id="26" creationId="{7F4CE335-771C-F7D7-CA5E-F12686E7296A}"/>
          </ac:spMkLst>
        </pc:spChg>
        <pc:cxnChg chg="mod">
          <ac:chgData name="Kabeer Khusroo" userId="S::kabeer.khusroo@tpsonline.com::03490fda-7c88-422a-b296-de555d5d4d00" providerId="AD" clId="Web-{5F4083BF-80E2-4921-122E-FA5E91BB538B}" dt="2022-10-06T10:07:43.810" v="75" actId="14100"/>
          <ac:cxnSpMkLst>
            <pc:docMk/>
            <pc:sldMk cId="1831109668" sldId="448"/>
            <ac:cxnSpMk id="29" creationId="{0E534280-2529-E7A1-9AD7-89B11EB98B14}"/>
          </ac:cxnSpMkLst>
        </pc:cxnChg>
      </pc:sldChg>
      <pc:sldChg chg="modSp">
        <pc:chgData name="Kabeer Khusroo" userId="S::kabeer.khusroo@tpsonline.com::03490fda-7c88-422a-b296-de555d5d4d00" providerId="AD" clId="Web-{5F4083BF-80E2-4921-122E-FA5E91BB538B}" dt="2022-10-06T10:26:46.240" v="85" actId="20577"/>
        <pc:sldMkLst>
          <pc:docMk/>
          <pc:sldMk cId="3686271902" sldId="475"/>
        </pc:sldMkLst>
        <pc:spChg chg="mod">
          <ac:chgData name="Kabeer Khusroo" userId="S::kabeer.khusroo@tpsonline.com::03490fda-7c88-422a-b296-de555d5d4d00" providerId="AD" clId="Web-{5F4083BF-80E2-4921-122E-FA5E91BB538B}" dt="2022-10-06T10:26:46.240" v="85" actId="20577"/>
          <ac:spMkLst>
            <pc:docMk/>
            <pc:sldMk cId="3686271902" sldId="475"/>
            <ac:spMk id="3" creationId="{CA8BA85E-75D6-52C4-53E7-48D3E98F3E8A}"/>
          </ac:spMkLst>
        </pc:spChg>
      </pc:sldChg>
      <pc:sldChg chg="del">
        <pc:chgData name="Kabeer Khusroo" userId="S::kabeer.khusroo@tpsonline.com::03490fda-7c88-422a-b296-de555d5d4d00" providerId="AD" clId="Web-{5F4083BF-80E2-4921-122E-FA5E91BB538B}" dt="2022-10-06T09:59:38.168" v="44"/>
        <pc:sldMkLst>
          <pc:docMk/>
          <pc:sldMk cId="250634833" sldId="476"/>
        </pc:sldMkLst>
      </pc:sldChg>
      <pc:sldChg chg="modSp">
        <pc:chgData name="Kabeer Khusroo" userId="S::kabeer.khusroo@tpsonline.com::03490fda-7c88-422a-b296-de555d5d4d00" providerId="AD" clId="Web-{5F4083BF-80E2-4921-122E-FA5E91BB538B}" dt="2022-10-06T10:33:12.769" v="91" actId="20577"/>
        <pc:sldMkLst>
          <pc:docMk/>
          <pc:sldMk cId="3669622388" sldId="488"/>
        </pc:sldMkLst>
        <pc:spChg chg="mod">
          <ac:chgData name="Kabeer Khusroo" userId="S::kabeer.khusroo@tpsonline.com::03490fda-7c88-422a-b296-de555d5d4d00" providerId="AD" clId="Web-{5F4083BF-80E2-4921-122E-FA5E91BB538B}" dt="2022-10-06T10:33:12.769" v="91" actId="20577"/>
          <ac:spMkLst>
            <pc:docMk/>
            <pc:sldMk cId="3669622388" sldId="488"/>
            <ac:spMk id="5" creationId="{00000000-0000-0000-0000-000000000000}"/>
          </ac:spMkLst>
        </pc:spChg>
      </pc:sldChg>
      <pc:sldChg chg="modSp">
        <pc:chgData name="Kabeer Khusroo" userId="S::kabeer.khusroo@tpsonline.com::03490fda-7c88-422a-b296-de555d5d4d00" providerId="AD" clId="Web-{5F4083BF-80E2-4921-122E-FA5E91BB538B}" dt="2022-10-06T10:08:07.108" v="81" actId="20577"/>
        <pc:sldMkLst>
          <pc:docMk/>
          <pc:sldMk cId="887033216" sldId="489"/>
        </pc:sldMkLst>
        <pc:spChg chg="mod">
          <ac:chgData name="Kabeer Khusroo" userId="S::kabeer.khusroo@tpsonline.com::03490fda-7c88-422a-b296-de555d5d4d00" providerId="AD" clId="Web-{5F4083BF-80E2-4921-122E-FA5E91BB538B}" dt="2022-10-06T10:08:07.108" v="81" actId="20577"/>
          <ac:spMkLst>
            <pc:docMk/>
            <pc:sldMk cId="887033216" sldId="489"/>
            <ac:spMk id="3" creationId="{CA11944C-4513-F991-07D4-141FF2CA6FDF}"/>
          </ac:spMkLst>
        </pc:spChg>
        <pc:spChg chg="mod">
          <ac:chgData name="Kabeer Khusroo" userId="S::kabeer.khusroo@tpsonline.com::03490fda-7c88-422a-b296-de555d5d4d00" providerId="AD" clId="Web-{5F4083BF-80E2-4921-122E-FA5E91BB538B}" dt="2022-10-06T09:58:04.774" v="24" actId="20577"/>
          <ac:spMkLst>
            <pc:docMk/>
            <pc:sldMk cId="887033216" sldId="489"/>
            <ac:spMk id="5" creationId="{A79EE924-DDDF-0802-5FBB-9883497B5AE1}"/>
          </ac:spMkLst>
        </pc:spChg>
      </pc:sldChg>
      <pc:sldChg chg="del">
        <pc:chgData name="Kabeer Khusroo" userId="S::kabeer.khusroo@tpsonline.com::03490fda-7c88-422a-b296-de555d5d4d00" providerId="AD" clId="Web-{5F4083BF-80E2-4921-122E-FA5E91BB538B}" dt="2022-10-06T09:41:30.442" v="1"/>
        <pc:sldMkLst>
          <pc:docMk/>
          <pc:sldMk cId="177700105" sldId="493"/>
        </pc:sldMkLst>
      </pc:sldChg>
      <pc:sldChg chg="ord">
        <pc:chgData name="Kabeer Khusroo" userId="S::kabeer.khusroo@tpsonline.com::03490fda-7c88-422a-b296-de555d5d4d00" providerId="AD" clId="Web-{5F4083BF-80E2-4921-122E-FA5E91BB538B}" dt="2022-10-06T09:41:21.801" v="0"/>
        <pc:sldMkLst>
          <pc:docMk/>
          <pc:sldMk cId="1826949844" sldId="511"/>
        </pc:sldMkLst>
      </pc:sldChg>
      <pc:sldChg chg="modSp add del ord">
        <pc:chgData name="Kabeer Khusroo" userId="S::kabeer.khusroo@tpsonline.com::03490fda-7c88-422a-b296-de555d5d4d00" providerId="AD" clId="Web-{5F4083BF-80E2-4921-122E-FA5E91BB538B}" dt="2022-10-06T10:24:11.985" v="83"/>
        <pc:sldMkLst>
          <pc:docMk/>
          <pc:sldMk cId="1523955586" sldId="543"/>
        </pc:sldMkLst>
        <pc:spChg chg="mod">
          <ac:chgData name="Kabeer Khusroo" userId="S::kabeer.khusroo@tpsonline.com::03490fda-7c88-422a-b296-de555d5d4d00" providerId="AD" clId="Web-{5F4083BF-80E2-4921-122E-FA5E91BB538B}" dt="2022-10-06T10:05:46.415" v="55" actId="20577"/>
          <ac:spMkLst>
            <pc:docMk/>
            <pc:sldMk cId="1523955586" sldId="543"/>
            <ac:spMk id="2" creationId="{00000000-0000-0000-0000-000000000000}"/>
          </ac:spMkLst>
        </pc:spChg>
        <pc:graphicFrameChg chg="mod modGraphic">
          <ac:chgData name="Kabeer Khusroo" userId="S::kabeer.khusroo@tpsonline.com::03490fda-7c88-422a-b296-de555d5d4d00" providerId="AD" clId="Web-{5F4083BF-80E2-4921-122E-FA5E91BB538B}" dt="2022-10-06T10:05:35.227" v="52"/>
          <ac:graphicFrameMkLst>
            <pc:docMk/>
            <pc:sldMk cId="1523955586" sldId="543"/>
            <ac:graphicFrameMk id="3" creationId="{5AF454DF-4A46-459C-B049-068CE8C22D1A}"/>
          </ac:graphicFrameMkLst>
        </pc:graphicFrameChg>
      </pc:sldChg>
    </pc:docChg>
  </pc:docChgLst>
  <pc:docChgLst>
    <pc:chgData name="Kabeer Khusroo" userId="S::kabeer.khusroo@tpsonline.com::03490fda-7c88-422a-b296-de555d5d4d00" providerId="AD" clId="Web-{34BF3ADC-DDF2-BCAB-550D-E775819B3227}"/>
    <pc:docChg chg="addSld modSld modSection">
      <pc:chgData name="Kabeer Khusroo" userId="S::kabeer.khusroo@tpsonline.com::03490fda-7c88-422a-b296-de555d5d4d00" providerId="AD" clId="Web-{34BF3ADC-DDF2-BCAB-550D-E775819B3227}" dt="2022-10-05T14:15:10.555" v="89"/>
      <pc:docMkLst>
        <pc:docMk/>
      </pc:docMkLst>
      <pc:sldChg chg="modSp mod modShow">
        <pc:chgData name="Kabeer Khusroo" userId="S::kabeer.khusroo@tpsonline.com::03490fda-7c88-422a-b296-de555d5d4d00" providerId="AD" clId="Web-{34BF3ADC-DDF2-BCAB-550D-E775819B3227}" dt="2022-10-05T14:14:48.273" v="87" actId="20577"/>
        <pc:sldMkLst>
          <pc:docMk/>
          <pc:sldMk cId="1190398102" sldId="427"/>
        </pc:sldMkLst>
        <pc:spChg chg="mod">
          <ac:chgData name="Kabeer Khusroo" userId="S::kabeer.khusroo@tpsonline.com::03490fda-7c88-422a-b296-de555d5d4d00" providerId="AD" clId="Web-{34BF3ADC-DDF2-BCAB-550D-E775819B3227}" dt="2022-10-05T14:14:48.273" v="87" actId="20577"/>
          <ac:spMkLst>
            <pc:docMk/>
            <pc:sldMk cId="1190398102" sldId="427"/>
            <ac:spMk id="2" creationId="{00000000-0000-0000-0000-000000000000}"/>
          </ac:spMkLst>
        </pc:spChg>
      </pc:sldChg>
      <pc:sldChg chg="mod modShow">
        <pc:chgData name="Kabeer Khusroo" userId="S::kabeer.khusroo@tpsonline.com::03490fda-7c88-422a-b296-de555d5d4d00" providerId="AD" clId="Web-{34BF3ADC-DDF2-BCAB-550D-E775819B3227}" dt="2022-10-05T14:03:11.073" v="53"/>
        <pc:sldMkLst>
          <pc:docMk/>
          <pc:sldMk cId="1611717876" sldId="431"/>
        </pc:sldMkLst>
      </pc:sldChg>
      <pc:sldChg chg="mod modShow">
        <pc:chgData name="Kabeer Khusroo" userId="S::kabeer.khusroo@tpsonline.com::03490fda-7c88-422a-b296-de555d5d4d00" providerId="AD" clId="Web-{34BF3ADC-DDF2-BCAB-550D-E775819B3227}" dt="2022-10-05T14:15:04.680" v="88"/>
        <pc:sldMkLst>
          <pc:docMk/>
          <pc:sldMk cId="2283329845" sldId="437"/>
        </pc:sldMkLst>
      </pc:sldChg>
      <pc:sldChg chg="mod modShow">
        <pc:chgData name="Kabeer Khusroo" userId="S::kabeer.khusroo@tpsonline.com::03490fda-7c88-422a-b296-de555d5d4d00" providerId="AD" clId="Web-{34BF3ADC-DDF2-BCAB-550D-E775819B3227}" dt="2022-10-05T14:03:18.527" v="55"/>
        <pc:sldMkLst>
          <pc:docMk/>
          <pc:sldMk cId="2507449863" sldId="442"/>
        </pc:sldMkLst>
      </pc:sldChg>
      <pc:sldChg chg="mod modShow">
        <pc:chgData name="Kabeer Khusroo" userId="S::kabeer.khusroo@tpsonline.com::03490fda-7c88-422a-b296-de555d5d4d00" providerId="AD" clId="Web-{34BF3ADC-DDF2-BCAB-550D-E775819B3227}" dt="2022-10-05T14:03:22.261" v="56"/>
        <pc:sldMkLst>
          <pc:docMk/>
          <pc:sldMk cId="384733215" sldId="473"/>
        </pc:sldMkLst>
      </pc:sldChg>
      <pc:sldChg chg="mod modShow">
        <pc:chgData name="Kabeer Khusroo" userId="S::kabeer.khusroo@tpsonline.com::03490fda-7c88-422a-b296-de555d5d4d00" providerId="AD" clId="Web-{34BF3ADC-DDF2-BCAB-550D-E775819B3227}" dt="2022-10-05T14:03:14.808" v="54"/>
        <pc:sldMkLst>
          <pc:docMk/>
          <pc:sldMk cId="4111134168" sldId="474"/>
        </pc:sldMkLst>
      </pc:sldChg>
      <pc:sldChg chg="mod modShow">
        <pc:chgData name="Kabeer Khusroo" userId="S::kabeer.khusroo@tpsonline.com::03490fda-7c88-422a-b296-de555d5d4d00" providerId="AD" clId="Web-{34BF3ADC-DDF2-BCAB-550D-E775819B3227}" dt="2022-10-05T14:15:10.555" v="89"/>
        <pc:sldMkLst>
          <pc:docMk/>
          <pc:sldMk cId="250634833" sldId="476"/>
        </pc:sldMkLst>
      </pc:sldChg>
      <pc:sldChg chg="modSp">
        <pc:chgData name="Kabeer Khusroo" userId="S::kabeer.khusroo@tpsonline.com::03490fda-7c88-422a-b296-de555d5d4d00" providerId="AD" clId="Web-{34BF3ADC-DDF2-BCAB-550D-E775819B3227}" dt="2022-10-05T10:44:48.511" v="51" actId="1076"/>
        <pc:sldMkLst>
          <pc:docMk/>
          <pc:sldMk cId="3410012124" sldId="537"/>
        </pc:sldMkLst>
        <pc:spChg chg="mod">
          <ac:chgData name="Kabeer Khusroo" userId="S::kabeer.khusroo@tpsonline.com::03490fda-7c88-422a-b296-de555d5d4d00" providerId="AD" clId="Web-{34BF3ADC-DDF2-BCAB-550D-E775819B3227}" dt="2022-10-05T10:44:33.745" v="49" actId="1076"/>
          <ac:spMkLst>
            <pc:docMk/>
            <pc:sldMk cId="3410012124" sldId="537"/>
            <ac:spMk id="6" creationId="{00000000-0000-0000-0000-000000000000}"/>
          </ac:spMkLst>
        </pc:spChg>
        <pc:picChg chg="mod">
          <ac:chgData name="Kabeer Khusroo" userId="S::kabeer.khusroo@tpsonline.com::03490fda-7c88-422a-b296-de555d5d4d00" providerId="AD" clId="Web-{34BF3ADC-DDF2-BCAB-550D-E775819B3227}" dt="2022-10-05T10:44:48.511" v="51" actId="1076"/>
          <ac:picMkLst>
            <pc:docMk/>
            <pc:sldMk cId="3410012124" sldId="537"/>
            <ac:picMk id="2" creationId="{00000000-0000-0000-0000-000000000000}"/>
          </ac:picMkLst>
        </pc:picChg>
      </pc:sldChg>
      <pc:sldChg chg="modSp add replId">
        <pc:chgData name="Kabeer Khusroo" userId="S::kabeer.khusroo@tpsonline.com::03490fda-7c88-422a-b296-de555d5d4d00" providerId="AD" clId="Web-{34BF3ADC-DDF2-BCAB-550D-E775819B3227}" dt="2022-10-05T14:14:23.366" v="73" actId="20577"/>
        <pc:sldMkLst>
          <pc:docMk/>
          <pc:sldMk cId="1523955586" sldId="543"/>
        </pc:sldMkLst>
        <pc:spChg chg="mod">
          <ac:chgData name="Kabeer Khusroo" userId="S::kabeer.khusroo@tpsonline.com::03490fda-7c88-422a-b296-de555d5d4d00" providerId="AD" clId="Web-{34BF3ADC-DDF2-BCAB-550D-E775819B3227}" dt="2022-10-05T14:14:23.366" v="73" actId="20577"/>
          <ac:spMkLst>
            <pc:docMk/>
            <pc:sldMk cId="1523955586" sldId="543"/>
            <ac:spMk id="2" creationId="{00000000-0000-0000-0000-000000000000}"/>
          </ac:spMkLst>
        </pc:spChg>
      </pc:sldChg>
    </pc:docChg>
  </pc:docChgLst>
  <pc:docChgLst>
    <pc:chgData clId="Web-{0719DFC1-2275-50E8-A1A5-6366FBF5493C}"/>
    <pc:docChg chg="addSld delSld modSld addSection delSection modSection">
      <pc:chgData name="" userId="" providerId="" clId="Web-{0719DFC1-2275-50E8-A1A5-6366FBF5493C}" dt="2023-08-21T12:13:54.072" v="25"/>
      <pc:docMkLst>
        <pc:docMk/>
      </pc:docMkLst>
      <pc:sldChg chg="addSp delSp modSp">
        <pc:chgData name="" userId="" providerId="" clId="Web-{0719DFC1-2275-50E8-A1A5-6366FBF5493C}" dt="2023-08-21T11:59:51.045" v="5"/>
        <pc:sldMkLst>
          <pc:docMk/>
          <pc:sldMk cId="241036614" sldId="573"/>
        </pc:sldMkLst>
        <pc:picChg chg="add del mod">
          <ac:chgData name="" userId="" providerId="" clId="Web-{0719DFC1-2275-50E8-A1A5-6366FBF5493C}" dt="2023-08-21T11:59:36.404" v="3"/>
          <ac:picMkLst>
            <pc:docMk/>
            <pc:sldMk cId="241036614" sldId="573"/>
            <ac:picMk id="2" creationId="{0EA4E6E7-DAF5-0E67-205B-87F20F226CE3}"/>
          </ac:picMkLst>
        </pc:picChg>
        <pc:picChg chg="add del mod">
          <ac:chgData name="" userId="" providerId="" clId="Web-{0719DFC1-2275-50E8-A1A5-6366FBF5493C}" dt="2023-08-21T11:59:35.717" v="2"/>
          <ac:picMkLst>
            <pc:docMk/>
            <pc:sldMk cId="241036614" sldId="573"/>
            <ac:picMk id="3" creationId="{26DAD665-3B83-8F2B-FE5A-36B0CB0EEE74}"/>
          </ac:picMkLst>
        </pc:picChg>
        <pc:picChg chg="add del mod">
          <ac:chgData name="" userId="" providerId="" clId="Web-{0719DFC1-2275-50E8-A1A5-6366FBF5493C}" dt="2023-08-21T11:59:51.045" v="5"/>
          <ac:picMkLst>
            <pc:docMk/>
            <pc:sldMk cId="241036614" sldId="573"/>
            <ac:picMk id="6" creationId="{7CCF03DB-5D27-1341-E4E1-EF9DCE78EA26}"/>
          </ac:picMkLst>
        </pc:picChg>
      </pc:sldChg>
      <pc:sldChg chg="addSp delSp modSp">
        <pc:chgData name="" userId="" providerId="" clId="Web-{0719DFC1-2275-50E8-A1A5-6366FBF5493C}" dt="2023-08-21T12:03:13.396" v="15"/>
        <pc:sldMkLst>
          <pc:docMk/>
          <pc:sldMk cId="4077141151" sldId="631"/>
        </pc:sldMkLst>
        <pc:picChg chg="add del mod">
          <ac:chgData name="" userId="" providerId="" clId="Web-{0719DFC1-2275-50E8-A1A5-6366FBF5493C}" dt="2023-08-21T12:03:13.396" v="15"/>
          <ac:picMkLst>
            <pc:docMk/>
            <pc:sldMk cId="4077141151" sldId="631"/>
            <ac:picMk id="2" creationId="{8BD2507A-6A12-0503-DBD0-95FCA57D9437}"/>
          </ac:picMkLst>
        </pc:picChg>
      </pc:sldChg>
      <pc:sldChg chg="addSp delSp modSp add del">
        <pc:chgData name="" userId="" providerId="" clId="Web-{0719DFC1-2275-50E8-A1A5-6366FBF5493C}" dt="2023-08-21T12:00:21.015" v="11"/>
        <pc:sldMkLst>
          <pc:docMk/>
          <pc:sldMk cId="3662949709" sldId="652"/>
        </pc:sldMkLst>
        <pc:picChg chg="add del mod">
          <ac:chgData name="" userId="" providerId="" clId="Web-{0719DFC1-2275-50E8-A1A5-6366FBF5493C}" dt="2023-08-21T12:00:01.921" v="7"/>
          <ac:picMkLst>
            <pc:docMk/>
            <pc:sldMk cId="3662949709" sldId="652"/>
            <ac:picMk id="11" creationId="{8B33EDF0-FC77-422A-9309-C2B8D5B9D943}"/>
          </ac:picMkLst>
        </pc:picChg>
        <pc:picChg chg="add del mod">
          <ac:chgData name="" userId="" providerId="" clId="Web-{0719DFC1-2275-50E8-A1A5-6366FBF5493C}" dt="2023-08-21T12:00:09.202" v="9"/>
          <ac:picMkLst>
            <pc:docMk/>
            <pc:sldMk cId="3662949709" sldId="652"/>
            <ac:picMk id="20" creationId="{50FB0183-CD67-0AAC-68AF-727540530928}"/>
          </ac:picMkLst>
        </pc:picChg>
      </pc:sldChg>
      <pc:sldChg chg="addSp delSp modSp new del">
        <pc:chgData name="" userId="" providerId="" clId="Web-{0719DFC1-2275-50E8-A1A5-6366FBF5493C}" dt="2023-08-21T12:13:54.072" v="25"/>
        <pc:sldMkLst>
          <pc:docMk/>
          <pc:sldMk cId="1347204109" sldId="657"/>
        </pc:sldMkLst>
        <pc:picChg chg="add del mod">
          <ac:chgData name="" userId="" providerId="" clId="Web-{0719DFC1-2275-50E8-A1A5-6366FBF5493C}" dt="2023-08-21T12:04:41.961" v="18"/>
          <ac:picMkLst>
            <pc:docMk/>
            <pc:sldMk cId="1347204109" sldId="657"/>
            <ac:picMk id="2" creationId="{F2C96B98-7BBD-45D8-F051-F7F61CF1C58A}"/>
          </ac:picMkLst>
        </pc:picChg>
        <pc:picChg chg="add del mod">
          <ac:chgData name="" userId="" providerId="" clId="Web-{0719DFC1-2275-50E8-A1A5-6366FBF5493C}" dt="2023-08-21T12:05:14.665" v="20"/>
          <ac:picMkLst>
            <pc:docMk/>
            <pc:sldMk cId="1347204109" sldId="657"/>
            <ac:picMk id="3" creationId="{27805E66-A40D-6A34-53B3-0D9D99AC3191}"/>
          </ac:picMkLst>
        </pc:picChg>
        <pc:picChg chg="add del mod">
          <ac:chgData name="" userId="" providerId="" clId="Web-{0719DFC1-2275-50E8-A1A5-6366FBF5493C}" dt="2023-08-21T12:05:21.665" v="22"/>
          <ac:picMkLst>
            <pc:docMk/>
            <pc:sldMk cId="1347204109" sldId="657"/>
            <ac:picMk id="4" creationId="{85893109-1785-FBED-405D-B097B5D34951}"/>
          </ac:picMkLst>
        </pc:picChg>
        <pc:picChg chg="add del mod">
          <ac:chgData name="" userId="" providerId="" clId="Web-{0719DFC1-2275-50E8-A1A5-6366FBF5493C}" dt="2023-08-21T12:05:49.354" v="24"/>
          <ac:picMkLst>
            <pc:docMk/>
            <pc:sldMk cId="1347204109" sldId="657"/>
            <ac:picMk id="5" creationId="{075D3A24-0B5C-074F-13A3-BEFEEA3E26DA}"/>
          </ac:picMkLst>
        </pc:picChg>
      </pc:sldChg>
    </pc:docChg>
  </pc:docChgLst>
  <pc:docChgLst>
    <pc:chgData name="Asna Ishrat" userId="S::asna.ishrat@tpsonline.com::64bd2761-4871-49f2-abd4-d57d9b363b24" providerId="AD" clId="Web-{9B349F14-07BA-4CE7-A073-3AA5E0F634C1}"/>
    <pc:docChg chg="addSld modSld modSection">
      <pc:chgData name="Asna Ishrat" userId="S::asna.ishrat@tpsonline.com::64bd2761-4871-49f2-abd4-d57d9b363b24" providerId="AD" clId="Web-{9B349F14-07BA-4CE7-A073-3AA5E0F634C1}" dt="2022-10-02T07:16:11.708" v="21" actId="20577"/>
      <pc:docMkLst>
        <pc:docMk/>
      </pc:docMkLst>
      <pc:sldChg chg="modSp">
        <pc:chgData name="Asna Ishrat" userId="S::asna.ishrat@tpsonline.com::64bd2761-4871-49f2-abd4-d57d9b363b24" providerId="AD" clId="Web-{9B349F14-07BA-4CE7-A073-3AA5E0F634C1}" dt="2022-10-02T07:16:11.708" v="21" actId="20577"/>
        <pc:sldMkLst>
          <pc:docMk/>
          <pc:sldMk cId="2242837792" sldId="451"/>
        </pc:sldMkLst>
        <pc:spChg chg="mod">
          <ac:chgData name="Asna Ishrat" userId="S::asna.ishrat@tpsonline.com::64bd2761-4871-49f2-abd4-d57d9b363b24" providerId="AD" clId="Web-{9B349F14-07BA-4CE7-A073-3AA5E0F634C1}" dt="2022-10-02T07:16:11.708" v="21" actId="20577"/>
          <ac:spMkLst>
            <pc:docMk/>
            <pc:sldMk cId="2242837792" sldId="451"/>
            <ac:spMk id="5" creationId="{00000000-0000-0000-0000-000000000000}"/>
          </ac:spMkLst>
        </pc:spChg>
      </pc:sldChg>
      <pc:sldChg chg="add">
        <pc:chgData name="Asna Ishrat" userId="S::asna.ishrat@tpsonline.com::64bd2761-4871-49f2-abd4-d57d9b363b24" providerId="AD" clId="Web-{9B349F14-07BA-4CE7-A073-3AA5E0F634C1}" dt="2022-10-02T07:15:52.395" v="0"/>
        <pc:sldMkLst>
          <pc:docMk/>
          <pc:sldMk cId="698737530" sldId="453"/>
        </pc:sldMkLst>
      </pc:sldChg>
    </pc:docChg>
  </pc:docChgLst>
  <pc:docChgLst>
    <pc:chgData name="Kabeer Khusroo" userId="S::kabeer.khusroo@tpsonline.com::03490fda-7c88-422a-b296-de555d5d4d00" providerId="AD" clId="Web-{C1F0C884-A446-FCB9-37B6-695A42F7624B}"/>
    <pc:docChg chg="modSld">
      <pc:chgData name="Kabeer Khusroo" userId="S::kabeer.khusroo@tpsonline.com::03490fda-7c88-422a-b296-de555d5d4d00" providerId="AD" clId="Web-{C1F0C884-A446-FCB9-37B6-695A42F7624B}" dt="2022-09-27T11:12:42.777" v="15" actId="20577"/>
      <pc:docMkLst>
        <pc:docMk/>
      </pc:docMkLst>
      <pc:sldChg chg="modSp">
        <pc:chgData name="Kabeer Khusroo" userId="S::kabeer.khusroo@tpsonline.com::03490fda-7c88-422a-b296-de555d5d4d00" providerId="AD" clId="Web-{C1F0C884-A446-FCB9-37B6-695A42F7624B}" dt="2022-09-27T11:12:42.777" v="15" actId="20577"/>
        <pc:sldMkLst>
          <pc:docMk/>
          <pc:sldMk cId="1930613389" sldId="369"/>
        </pc:sldMkLst>
        <pc:spChg chg="mod">
          <ac:chgData name="Kabeer Khusroo" userId="S::kabeer.khusroo@tpsonline.com::03490fda-7c88-422a-b296-de555d5d4d00" providerId="AD" clId="Web-{C1F0C884-A446-FCB9-37B6-695A42F7624B}" dt="2022-09-27T11:12:42.777" v="15" actId="20577"/>
          <ac:spMkLst>
            <pc:docMk/>
            <pc:sldMk cId="1930613389" sldId="369"/>
            <ac:spMk id="2" creationId="{F18DB948-7AE3-4E33-A037-006D1BB3A7B9}"/>
          </ac:spMkLst>
        </pc:spChg>
      </pc:sldChg>
      <pc:sldChg chg="modSp addAnim modAnim">
        <pc:chgData name="Kabeer Khusroo" userId="S::kabeer.khusroo@tpsonline.com::03490fda-7c88-422a-b296-de555d5d4d00" providerId="AD" clId="Web-{C1F0C884-A446-FCB9-37B6-695A42F7624B}" dt="2022-09-27T11:05:09.526" v="6"/>
        <pc:sldMkLst>
          <pc:docMk/>
          <pc:sldMk cId="3860934014" sldId="374"/>
        </pc:sldMkLst>
        <pc:picChg chg="mod">
          <ac:chgData name="Kabeer Khusroo" userId="S::kabeer.khusroo@tpsonline.com::03490fda-7c88-422a-b296-de555d5d4d00" providerId="AD" clId="Web-{C1F0C884-A446-FCB9-37B6-695A42F7624B}" dt="2022-09-27T11:05:04.478" v="4" actId="1076"/>
          <ac:picMkLst>
            <pc:docMk/>
            <pc:sldMk cId="3860934014" sldId="374"/>
            <ac:picMk id="9" creationId="{78366F2E-A3DD-FEEA-AAA9-B04719ADC6AC}"/>
          </ac:picMkLst>
        </pc:picChg>
      </pc:sldChg>
      <pc:sldChg chg="addAnim modAnim">
        <pc:chgData name="Kabeer Khusroo" userId="S::kabeer.khusroo@tpsonline.com::03490fda-7c88-422a-b296-de555d5d4d00" providerId="AD" clId="Web-{C1F0C884-A446-FCB9-37B6-695A42F7624B}" dt="2022-09-27T11:04:49.962" v="3"/>
        <pc:sldMkLst>
          <pc:docMk/>
          <pc:sldMk cId="95485657" sldId="375"/>
        </pc:sldMkLst>
      </pc:sldChg>
      <pc:sldChg chg="addAnim modAnim">
        <pc:chgData name="Kabeer Khusroo" userId="S::kabeer.khusroo@tpsonline.com::03490fda-7c88-422a-b296-de555d5d4d00" providerId="AD" clId="Web-{C1F0C884-A446-FCB9-37B6-695A42F7624B}" dt="2022-09-27T11:04:25.836" v="1"/>
        <pc:sldMkLst>
          <pc:docMk/>
          <pc:sldMk cId="3438682099" sldId="376"/>
        </pc:sldMkLst>
      </pc:sldChg>
    </pc:docChg>
  </pc:docChgLst>
  <pc:docChgLst>
    <pc:chgData name="Guest User" userId="S::urn:spo:anon#46a7288e7ad723f730a9de40b5592f501179f33d21b8b542ad453b909ef41f3a::" providerId="AD" clId="Web-{205A28E0-8949-8D16-689C-97141EBB1718}"/>
    <pc:docChg chg="addSld delSld modSection">
      <pc:chgData name="Guest User" userId="S::urn:spo:anon#46a7288e7ad723f730a9de40b5592f501179f33d21b8b542ad453b909ef41f3a::" providerId="AD" clId="Web-{205A28E0-8949-8D16-689C-97141EBB1718}" dt="2023-08-21T12:16:22.627" v="1"/>
      <pc:docMkLst>
        <pc:docMk/>
      </pc:docMkLst>
      <pc:sldChg chg="new del">
        <pc:chgData name="Guest User" userId="S::urn:spo:anon#46a7288e7ad723f730a9de40b5592f501179f33d21b8b542ad453b909ef41f3a::" providerId="AD" clId="Web-{205A28E0-8949-8D16-689C-97141EBB1718}" dt="2023-08-21T12:16:22.627" v="1"/>
        <pc:sldMkLst>
          <pc:docMk/>
          <pc:sldMk cId="1512678757" sldId="657"/>
        </pc:sldMkLst>
      </pc:sldChg>
    </pc:docChg>
  </pc:docChgLst>
  <pc:docChgLst>
    <pc:chgData name="Kabeer Khusroo" userId="S::kabeer.khusroo@tpsonline.com::03490fda-7c88-422a-b296-de555d5d4d00" providerId="AD" clId="Web-{E239E7B5-2226-F1AE-C8AE-0B0B02CCA199}"/>
    <pc:docChg chg="delSld modSld modSection">
      <pc:chgData name="Kabeer Khusroo" userId="S::kabeer.khusroo@tpsonline.com::03490fda-7c88-422a-b296-de555d5d4d00" providerId="AD" clId="Web-{E239E7B5-2226-F1AE-C8AE-0B0B02CCA199}" dt="2022-10-06T06:15:02.920" v="18" actId="20577"/>
      <pc:docMkLst>
        <pc:docMk/>
      </pc:docMkLst>
      <pc:sldChg chg="del">
        <pc:chgData name="Kabeer Khusroo" userId="S::kabeer.khusroo@tpsonline.com::03490fda-7c88-422a-b296-de555d5d4d00" providerId="AD" clId="Web-{E239E7B5-2226-F1AE-C8AE-0B0B02CCA199}" dt="2022-10-06T05:46:06.759" v="1"/>
        <pc:sldMkLst>
          <pc:docMk/>
          <pc:sldMk cId="1451957737" sldId="324"/>
        </pc:sldMkLst>
      </pc:sldChg>
      <pc:sldChg chg="modSp">
        <pc:chgData name="Kabeer Khusroo" userId="S::kabeer.khusroo@tpsonline.com::03490fda-7c88-422a-b296-de555d5d4d00" providerId="AD" clId="Web-{E239E7B5-2226-F1AE-C8AE-0B0B02CCA199}" dt="2022-10-06T06:15:02.920" v="18" actId="20577"/>
        <pc:sldMkLst>
          <pc:docMk/>
          <pc:sldMk cId="1340773980" sldId="357"/>
        </pc:sldMkLst>
        <pc:spChg chg="mod">
          <ac:chgData name="Kabeer Khusroo" userId="S::kabeer.khusroo@tpsonline.com::03490fda-7c88-422a-b296-de555d5d4d00" providerId="AD" clId="Web-{E239E7B5-2226-F1AE-C8AE-0B0B02CCA199}" dt="2022-10-06T06:15:02.920" v="18" actId="20577"/>
          <ac:spMkLst>
            <pc:docMk/>
            <pc:sldMk cId="1340773980" sldId="357"/>
            <ac:spMk id="5" creationId="{00000000-0000-0000-0000-000000000000}"/>
          </ac:spMkLst>
        </pc:spChg>
      </pc:sldChg>
      <pc:sldChg chg="del">
        <pc:chgData name="Kabeer Khusroo" userId="S::kabeer.khusroo@tpsonline.com::03490fda-7c88-422a-b296-de555d5d4d00" providerId="AD" clId="Web-{E239E7B5-2226-F1AE-C8AE-0B0B02CCA199}" dt="2022-10-06T05:46:06.759" v="0"/>
        <pc:sldMkLst>
          <pc:docMk/>
          <pc:sldMk cId="1418412118" sldId="424"/>
        </pc:sldMkLst>
      </pc:sldChg>
    </pc:docChg>
  </pc:docChgLst>
  <pc:docChgLst>
    <pc:chgData name="Kabeer Khusroo" userId="S::kabeer.khusroo@tpsonline.com::03490fda-7c88-422a-b296-de555d5d4d00" providerId="AD" clId="Web-{31E88F94-14E9-8F01-9E16-60C8D8664CD7}"/>
    <pc:docChg chg="addSld modSld">
      <pc:chgData name="Kabeer Khusroo" userId="S::kabeer.khusroo@tpsonline.com::03490fda-7c88-422a-b296-de555d5d4d00" providerId="AD" clId="Web-{31E88F94-14E9-8F01-9E16-60C8D8664CD7}" dt="2022-10-06T07:14:11.515" v="303"/>
      <pc:docMkLst>
        <pc:docMk/>
      </pc:docMkLst>
      <pc:sldChg chg="addSp delSp modSp">
        <pc:chgData name="Kabeer Khusroo" userId="S::kabeer.khusroo@tpsonline.com::03490fda-7c88-422a-b296-de555d5d4d00" providerId="AD" clId="Web-{31E88F94-14E9-8F01-9E16-60C8D8664CD7}" dt="2022-10-06T06:52:55.788" v="23"/>
        <pc:sldMkLst>
          <pc:docMk/>
          <pc:sldMk cId="887033216" sldId="489"/>
        </pc:sldMkLst>
        <pc:picChg chg="add del mod">
          <ac:chgData name="Kabeer Khusroo" userId="S::kabeer.khusroo@tpsonline.com::03490fda-7c88-422a-b296-de555d5d4d00" providerId="AD" clId="Web-{31E88F94-14E9-8F01-9E16-60C8D8664CD7}" dt="2022-10-06T06:52:55.788" v="23"/>
          <ac:picMkLst>
            <pc:docMk/>
            <pc:sldMk cId="887033216" sldId="489"/>
            <ac:picMk id="2" creationId="{31A261D5-B820-96D6-543B-EEF5E68173BE}"/>
          </ac:picMkLst>
        </pc:picChg>
      </pc:sldChg>
      <pc:sldChg chg="modSp">
        <pc:chgData name="Kabeer Khusroo" userId="S::kabeer.khusroo@tpsonline.com::03490fda-7c88-422a-b296-de555d5d4d00" providerId="AD" clId="Web-{31E88F94-14E9-8F01-9E16-60C8D8664CD7}" dt="2022-10-06T07:14:11.515" v="303"/>
        <pc:sldMkLst>
          <pc:docMk/>
          <pc:sldMk cId="1523955586" sldId="543"/>
        </pc:sldMkLst>
        <pc:graphicFrameChg chg="mod modGraphic">
          <ac:chgData name="Kabeer Khusroo" userId="S::kabeer.khusroo@tpsonline.com::03490fda-7c88-422a-b296-de555d5d4d00" providerId="AD" clId="Web-{31E88F94-14E9-8F01-9E16-60C8D8664CD7}" dt="2022-10-06T07:14:11.515" v="303"/>
          <ac:graphicFrameMkLst>
            <pc:docMk/>
            <pc:sldMk cId="1523955586" sldId="543"/>
            <ac:graphicFrameMk id="3" creationId="{5AF454DF-4A46-459C-B049-068CE8C22D1A}"/>
          </ac:graphicFrameMkLst>
        </pc:graphicFrameChg>
      </pc:sldChg>
      <pc:sldChg chg="addSp modSp">
        <pc:chgData name="Kabeer Khusroo" userId="S::kabeer.khusroo@tpsonline.com::03490fda-7c88-422a-b296-de555d5d4d00" providerId="AD" clId="Web-{31E88F94-14E9-8F01-9E16-60C8D8664CD7}" dt="2022-10-06T06:48:03.144" v="18"/>
        <pc:sldMkLst>
          <pc:docMk/>
          <pc:sldMk cId="1589157912" sldId="550"/>
        </pc:sldMkLst>
        <pc:spChg chg="mod">
          <ac:chgData name="Kabeer Khusroo" userId="S::kabeer.khusroo@tpsonline.com::03490fda-7c88-422a-b296-de555d5d4d00" providerId="AD" clId="Web-{31E88F94-14E9-8F01-9E16-60C8D8664CD7}" dt="2022-10-06T06:47:07.687" v="14" actId="20577"/>
          <ac:spMkLst>
            <pc:docMk/>
            <pc:sldMk cId="1589157912" sldId="550"/>
            <ac:spMk id="5" creationId="{00000000-0000-0000-0000-000000000000}"/>
          </ac:spMkLst>
        </pc:spChg>
        <pc:grpChg chg="add">
          <ac:chgData name="Kabeer Khusroo" userId="S::kabeer.khusroo@tpsonline.com::03490fda-7c88-422a-b296-de555d5d4d00" providerId="AD" clId="Web-{31E88F94-14E9-8F01-9E16-60C8D8664CD7}" dt="2022-10-06T06:48:03.144" v="18"/>
          <ac:grpSpMkLst>
            <pc:docMk/>
            <pc:sldMk cId="1589157912" sldId="550"/>
            <ac:grpSpMk id="6" creationId="{51284F73-66BE-0B6E-6D2C-9136BD4662A1}"/>
          </ac:grpSpMkLst>
        </pc:grpChg>
        <pc:picChg chg="add mod ord">
          <ac:chgData name="Kabeer Khusroo" userId="S::kabeer.khusroo@tpsonline.com::03490fda-7c88-422a-b296-de555d5d4d00" providerId="AD" clId="Web-{31E88F94-14E9-8F01-9E16-60C8D8664CD7}" dt="2022-10-06T06:47:07.765" v="15" actId="1076"/>
          <ac:picMkLst>
            <pc:docMk/>
            <pc:sldMk cId="1589157912" sldId="550"/>
            <ac:picMk id="2" creationId="{4856BFBF-B370-2951-4306-9C6FDA5704F4}"/>
          </ac:picMkLst>
        </pc:picChg>
        <pc:picChg chg="add mod">
          <ac:chgData name="Kabeer Khusroo" userId="S::kabeer.khusroo@tpsonline.com::03490fda-7c88-422a-b296-de555d5d4d00" providerId="AD" clId="Web-{31E88F94-14E9-8F01-9E16-60C8D8664CD7}" dt="2022-10-06T06:47:21.110" v="17" actId="1076"/>
          <ac:picMkLst>
            <pc:docMk/>
            <pc:sldMk cId="1589157912" sldId="550"/>
            <ac:picMk id="3" creationId="{3C4F6CFC-DF5D-D3FB-9EF0-C9E8E05D3CEE}"/>
          </ac:picMkLst>
        </pc:picChg>
      </pc:sldChg>
      <pc:sldChg chg="add replId">
        <pc:chgData name="Kabeer Khusroo" userId="S::kabeer.khusroo@tpsonline.com::03490fda-7c88-422a-b296-de555d5d4d00" providerId="AD" clId="Web-{31E88F94-14E9-8F01-9E16-60C8D8664CD7}" dt="2022-10-06T06:52:51.944" v="22"/>
        <pc:sldMkLst>
          <pc:docMk/>
          <pc:sldMk cId="3612024219" sldId="551"/>
        </pc:sldMkLst>
      </pc:sldChg>
    </pc:docChg>
  </pc:docChgLst>
  <pc:docChgLst>
    <pc:chgData name="Husnain Hussain" userId="S::husnain.hussain@tpsonline.com::026c476a-d929-49d7-a15b-78d547da6a43" providerId="AD" clId="Web-{ACC41C27-2089-46AD-BCCB-58293C194431}"/>
    <pc:docChg chg="addSld modSld sldOrd modSection">
      <pc:chgData name="Husnain Hussain" userId="S::husnain.hussain@tpsonline.com::026c476a-d929-49d7-a15b-78d547da6a43" providerId="AD" clId="Web-{ACC41C27-2089-46AD-BCCB-58293C194431}" dt="2022-10-06T05:50:51.872" v="13"/>
      <pc:docMkLst>
        <pc:docMk/>
      </pc:docMkLst>
      <pc:sldChg chg="addSp delSp modSp modTransition">
        <pc:chgData name="Husnain Hussain" userId="S::husnain.hussain@tpsonline.com::026c476a-d929-49d7-a15b-78d547da6a43" providerId="AD" clId="Web-{ACC41C27-2089-46AD-BCCB-58293C194431}" dt="2022-10-06T05:50:29.637" v="12"/>
        <pc:sldMkLst>
          <pc:docMk/>
          <pc:sldMk cId="1340773980" sldId="357"/>
        </pc:sldMkLst>
        <pc:spChg chg="mod">
          <ac:chgData name="Husnain Hussain" userId="S::husnain.hussain@tpsonline.com::026c476a-d929-49d7-a15b-78d547da6a43" providerId="AD" clId="Web-{ACC41C27-2089-46AD-BCCB-58293C194431}" dt="2022-10-06T05:49:54.870" v="5" actId="20577"/>
          <ac:spMkLst>
            <pc:docMk/>
            <pc:sldMk cId="1340773980" sldId="357"/>
            <ac:spMk id="5" creationId="{00000000-0000-0000-0000-000000000000}"/>
          </ac:spMkLst>
        </pc:spChg>
        <pc:picChg chg="add del mod">
          <ac:chgData name="Husnain Hussain" userId="S::husnain.hussain@tpsonline.com::026c476a-d929-49d7-a15b-78d547da6a43" providerId="AD" clId="Web-{ACC41C27-2089-46AD-BCCB-58293C194431}" dt="2022-10-06T05:49:15.416" v="1"/>
          <ac:picMkLst>
            <pc:docMk/>
            <pc:sldMk cId="1340773980" sldId="357"/>
            <ac:picMk id="2" creationId="{83141D6B-2044-7B28-5EE7-9A2726FED6E8}"/>
          </ac:picMkLst>
        </pc:picChg>
      </pc:sldChg>
      <pc:sldChg chg="modSp ord modTransition">
        <pc:chgData name="Husnain Hussain" userId="S::husnain.hussain@tpsonline.com::026c476a-d929-49d7-a15b-78d547da6a43" providerId="AD" clId="Web-{ACC41C27-2089-46AD-BCCB-58293C194431}" dt="2022-10-06T05:50:51.872" v="13"/>
        <pc:sldMkLst>
          <pc:docMk/>
          <pc:sldMk cId="4219863325" sldId="486"/>
        </pc:sldMkLst>
        <pc:spChg chg="mod">
          <ac:chgData name="Husnain Hussain" userId="S::husnain.hussain@tpsonline.com::026c476a-d929-49d7-a15b-78d547da6a43" providerId="AD" clId="Web-{ACC41C27-2089-46AD-BCCB-58293C194431}" dt="2022-10-06T05:50:51.872" v="13"/>
          <ac:spMkLst>
            <pc:docMk/>
            <pc:sldMk cId="4219863325" sldId="486"/>
            <ac:spMk id="2" creationId="{3D3F5734-9730-45BA-6B8B-D521797E4D8D}"/>
          </ac:spMkLst>
        </pc:spChg>
      </pc:sldChg>
      <pc:sldChg chg="add replId modTransition">
        <pc:chgData name="Husnain Hussain" userId="S::husnain.hussain@tpsonline.com::026c476a-d929-49d7-a15b-78d547da6a43" providerId="AD" clId="Web-{ACC41C27-2089-46AD-BCCB-58293C194431}" dt="2022-10-06T05:50:29.637" v="10"/>
        <pc:sldMkLst>
          <pc:docMk/>
          <pc:sldMk cId="506480347" sldId="545"/>
        </pc:sldMkLst>
      </pc:sldChg>
      <pc:sldChg chg="add replId modTransition">
        <pc:chgData name="Husnain Hussain" userId="S::husnain.hussain@tpsonline.com::026c476a-d929-49d7-a15b-78d547da6a43" providerId="AD" clId="Web-{ACC41C27-2089-46AD-BCCB-58293C194431}" dt="2022-10-06T05:50:29.637" v="11"/>
        <pc:sldMkLst>
          <pc:docMk/>
          <pc:sldMk cId="2969695275" sldId="546"/>
        </pc:sldMkLst>
      </pc:sldChg>
    </pc:docChg>
  </pc:docChgLst>
  <pc:docChgLst>
    <pc:chgData name="Kabeer Khusroo" userId="S::kabeer.khusroo@tpsonline.com::03490fda-7c88-422a-b296-de555d5d4d00" providerId="AD" clId="Web-{14BFBDE9-FB4E-03B5-0285-6BAFBB44BDF5}"/>
    <pc:docChg chg="addSld delSld modSld modSection">
      <pc:chgData name="Kabeer Khusroo" userId="S::kabeer.khusroo@tpsonline.com::03490fda-7c88-422a-b296-de555d5d4d00" providerId="AD" clId="Web-{14BFBDE9-FB4E-03B5-0285-6BAFBB44BDF5}" dt="2022-09-27T10:56:52.528" v="80" actId="20577"/>
      <pc:docMkLst>
        <pc:docMk/>
      </pc:docMkLst>
      <pc:sldChg chg="del">
        <pc:chgData name="Kabeer Khusroo" userId="S::kabeer.khusroo@tpsonline.com::03490fda-7c88-422a-b296-de555d5d4d00" providerId="AD" clId="Web-{14BFBDE9-FB4E-03B5-0285-6BAFBB44BDF5}" dt="2022-09-27T10:51:01.973" v="32"/>
        <pc:sldMkLst>
          <pc:docMk/>
          <pc:sldMk cId="1554253780" sldId="326"/>
        </pc:sldMkLst>
      </pc:sldChg>
      <pc:sldChg chg="del">
        <pc:chgData name="Kabeer Khusroo" userId="S::kabeer.khusroo@tpsonline.com::03490fda-7c88-422a-b296-de555d5d4d00" providerId="AD" clId="Web-{14BFBDE9-FB4E-03B5-0285-6BAFBB44BDF5}" dt="2022-09-27T10:51:01.973" v="31"/>
        <pc:sldMkLst>
          <pc:docMk/>
          <pc:sldMk cId="3115538943" sldId="354"/>
        </pc:sldMkLst>
      </pc:sldChg>
      <pc:sldChg chg="del">
        <pc:chgData name="Kabeer Khusroo" userId="S::kabeer.khusroo@tpsonline.com::03490fda-7c88-422a-b296-de555d5d4d00" providerId="AD" clId="Web-{14BFBDE9-FB4E-03B5-0285-6BAFBB44BDF5}" dt="2022-09-27T10:51:10.379" v="34"/>
        <pc:sldMkLst>
          <pc:docMk/>
          <pc:sldMk cId="6333160" sldId="355"/>
        </pc:sldMkLst>
      </pc:sldChg>
      <pc:sldChg chg="del">
        <pc:chgData name="Kabeer Khusroo" userId="S::kabeer.khusroo@tpsonline.com::03490fda-7c88-422a-b296-de555d5d4d00" providerId="AD" clId="Web-{14BFBDE9-FB4E-03B5-0285-6BAFBB44BDF5}" dt="2022-09-27T10:51:10.379" v="33"/>
        <pc:sldMkLst>
          <pc:docMk/>
          <pc:sldMk cId="3448594454" sldId="356"/>
        </pc:sldMkLst>
      </pc:sldChg>
      <pc:sldChg chg="addSp modSp">
        <pc:chgData name="Kabeer Khusroo" userId="S::kabeer.khusroo@tpsonline.com::03490fda-7c88-422a-b296-de555d5d4d00" providerId="AD" clId="Web-{14BFBDE9-FB4E-03B5-0285-6BAFBB44BDF5}" dt="2022-09-27T10:52:22.522" v="43" actId="1076"/>
        <pc:sldMkLst>
          <pc:docMk/>
          <pc:sldMk cId="3860934014" sldId="374"/>
        </pc:sldMkLst>
        <pc:picChg chg="add mod">
          <ac:chgData name="Kabeer Khusroo" userId="S::kabeer.khusroo@tpsonline.com::03490fda-7c88-422a-b296-de555d5d4d00" providerId="AD" clId="Web-{14BFBDE9-FB4E-03B5-0285-6BAFBB44BDF5}" dt="2022-09-27T10:52:22.522" v="43" actId="1076"/>
          <ac:picMkLst>
            <pc:docMk/>
            <pc:sldMk cId="3860934014" sldId="374"/>
            <ac:picMk id="5" creationId="{F6D22902-0C3F-81E8-9C91-B41875A9F824}"/>
          </ac:picMkLst>
        </pc:picChg>
        <pc:picChg chg="add mod">
          <ac:chgData name="Kabeer Khusroo" userId="S::kabeer.khusroo@tpsonline.com::03490fda-7c88-422a-b296-de555d5d4d00" providerId="AD" clId="Web-{14BFBDE9-FB4E-03B5-0285-6BAFBB44BDF5}" dt="2022-09-27T10:51:58.943" v="38" actId="1076"/>
          <ac:picMkLst>
            <pc:docMk/>
            <pc:sldMk cId="3860934014" sldId="374"/>
            <ac:picMk id="7" creationId="{CDE74FD8-32CE-5A0C-B9A9-A1A9889F39A1}"/>
          </ac:picMkLst>
        </pc:picChg>
        <pc:picChg chg="add mod">
          <ac:chgData name="Kabeer Khusroo" userId="S::kabeer.khusroo@tpsonline.com::03490fda-7c88-422a-b296-de555d5d4d00" providerId="AD" clId="Web-{14BFBDE9-FB4E-03B5-0285-6BAFBB44BDF5}" dt="2022-09-27T10:52:06.802" v="40" actId="1076"/>
          <ac:picMkLst>
            <pc:docMk/>
            <pc:sldMk cId="3860934014" sldId="374"/>
            <ac:picMk id="9" creationId="{78366F2E-A3DD-FEEA-AAA9-B04719ADC6AC}"/>
          </ac:picMkLst>
        </pc:picChg>
        <pc:picChg chg="add mod">
          <ac:chgData name="Kabeer Khusroo" userId="S::kabeer.khusroo@tpsonline.com::03490fda-7c88-422a-b296-de555d5d4d00" providerId="AD" clId="Web-{14BFBDE9-FB4E-03B5-0285-6BAFBB44BDF5}" dt="2022-09-27T10:52:11.412" v="42" actId="1076"/>
          <ac:picMkLst>
            <pc:docMk/>
            <pc:sldMk cId="3860934014" sldId="374"/>
            <ac:picMk id="11" creationId="{BAA1314F-2D5C-B470-716E-D9728B7102DC}"/>
          </ac:picMkLst>
        </pc:picChg>
      </pc:sldChg>
      <pc:sldChg chg="addSp delSp modSp">
        <pc:chgData name="Kabeer Khusroo" userId="S::kabeer.khusroo@tpsonline.com::03490fda-7c88-422a-b296-de555d5d4d00" providerId="AD" clId="Web-{14BFBDE9-FB4E-03B5-0285-6BAFBB44BDF5}" dt="2022-09-27T10:52:42.006" v="46" actId="1076"/>
        <pc:sldMkLst>
          <pc:docMk/>
          <pc:sldMk cId="95485657" sldId="375"/>
        </pc:sldMkLst>
        <pc:picChg chg="add mod">
          <ac:chgData name="Kabeer Khusroo" userId="S::kabeer.khusroo@tpsonline.com::03490fda-7c88-422a-b296-de555d5d4d00" providerId="AD" clId="Web-{14BFBDE9-FB4E-03B5-0285-6BAFBB44BDF5}" dt="2022-09-27T10:49:15.002" v="12" actId="14100"/>
          <ac:picMkLst>
            <pc:docMk/>
            <pc:sldMk cId="95485657" sldId="375"/>
            <ac:picMk id="3" creationId="{252E31BA-89A6-6377-23E8-4E0819303B17}"/>
          </ac:picMkLst>
        </pc:picChg>
        <pc:picChg chg="add del mod">
          <ac:chgData name="Kabeer Khusroo" userId="S::kabeer.khusroo@tpsonline.com::03490fda-7c88-422a-b296-de555d5d4d00" providerId="AD" clId="Web-{14BFBDE9-FB4E-03B5-0285-6BAFBB44BDF5}" dt="2022-09-27T10:49:17.986" v="13"/>
          <ac:picMkLst>
            <pc:docMk/>
            <pc:sldMk cId="95485657" sldId="375"/>
            <ac:picMk id="4" creationId="{556511FC-6518-EB0D-9BF7-C016E2A25FE5}"/>
          </ac:picMkLst>
        </pc:picChg>
        <pc:picChg chg="add del mod">
          <ac:chgData name="Kabeer Khusroo" userId="S::kabeer.khusroo@tpsonline.com::03490fda-7c88-422a-b296-de555d5d4d00" providerId="AD" clId="Web-{14BFBDE9-FB4E-03B5-0285-6BAFBB44BDF5}" dt="2022-09-27T10:49:20.096" v="14"/>
          <ac:picMkLst>
            <pc:docMk/>
            <pc:sldMk cId="95485657" sldId="375"/>
            <ac:picMk id="5" creationId="{535D6D72-A8A7-C6E5-B689-FDB1006A23B9}"/>
          </ac:picMkLst>
        </pc:picChg>
        <pc:picChg chg="add mod">
          <ac:chgData name="Kabeer Khusroo" userId="S::kabeer.khusroo@tpsonline.com::03490fda-7c88-422a-b296-de555d5d4d00" providerId="AD" clId="Web-{14BFBDE9-FB4E-03B5-0285-6BAFBB44BDF5}" dt="2022-09-27T10:52:42.006" v="46" actId="1076"/>
          <ac:picMkLst>
            <pc:docMk/>
            <pc:sldMk cId="95485657" sldId="375"/>
            <ac:picMk id="7" creationId="{25AA1DEB-BC67-88C6-88FD-231C7682D422}"/>
          </ac:picMkLst>
        </pc:picChg>
        <pc:picChg chg="add mod">
          <ac:chgData name="Kabeer Khusroo" userId="S::kabeer.khusroo@tpsonline.com::03490fda-7c88-422a-b296-de555d5d4d00" providerId="AD" clId="Web-{14BFBDE9-FB4E-03B5-0285-6BAFBB44BDF5}" dt="2022-09-27T10:49:50.659" v="20" actId="1076"/>
          <ac:picMkLst>
            <pc:docMk/>
            <pc:sldMk cId="95485657" sldId="375"/>
            <ac:picMk id="8" creationId="{FCACA098-1000-3BB8-E333-5F106AA1EA5C}"/>
          </ac:picMkLst>
        </pc:picChg>
        <pc:picChg chg="add mod">
          <ac:chgData name="Kabeer Khusroo" userId="S::kabeer.khusroo@tpsonline.com::03490fda-7c88-422a-b296-de555d5d4d00" providerId="AD" clId="Web-{14BFBDE9-FB4E-03B5-0285-6BAFBB44BDF5}" dt="2022-09-27T10:49:55.565" v="22" actId="1076"/>
          <ac:picMkLst>
            <pc:docMk/>
            <pc:sldMk cId="95485657" sldId="375"/>
            <ac:picMk id="9" creationId="{8C01022C-0D77-9813-F7F7-3E22CA97D911}"/>
          </ac:picMkLst>
        </pc:picChg>
      </pc:sldChg>
      <pc:sldChg chg="addSp modSp">
        <pc:chgData name="Kabeer Khusroo" userId="S::kabeer.khusroo@tpsonline.com::03490fda-7c88-422a-b296-de555d5d4d00" providerId="AD" clId="Web-{14BFBDE9-FB4E-03B5-0285-6BAFBB44BDF5}" dt="2022-09-27T10:50:38.722" v="30" actId="1076"/>
        <pc:sldMkLst>
          <pc:docMk/>
          <pc:sldMk cId="3438682099" sldId="376"/>
        </pc:sldMkLst>
        <pc:picChg chg="add mod">
          <ac:chgData name="Kabeer Khusroo" userId="S::kabeer.khusroo@tpsonline.com::03490fda-7c88-422a-b296-de555d5d4d00" providerId="AD" clId="Web-{14BFBDE9-FB4E-03B5-0285-6BAFBB44BDF5}" dt="2022-09-27T10:50:13.925" v="24" actId="1076"/>
          <ac:picMkLst>
            <pc:docMk/>
            <pc:sldMk cId="3438682099" sldId="376"/>
            <ac:picMk id="5" creationId="{7F8566D9-E4D7-E52F-FD73-39FA1FD5EFF0}"/>
          </ac:picMkLst>
        </pc:picChg>
        <pc:picChg chg="add mod">
          <ac:chgData name="Kabeer Khusroo" userId="S::kabeer.khusroo@tpsonline.com::03490fda-7c88-422a-b296-de555d5d4d00" providerId="AD" clId="Web-{14BFBDE9-FB4E-03B5-0285-6BAFBB44BDF5}" dt="2022-09-27T10:50:19.894" v="26" actId="1076"/>
          <ac:picMkLst>
            <pc:docMk/>
            <pc:sldMk cId="3438682099" sldId="376"/>
            <ac:picMk id="7" creationId="{A305F07C-1514-97DA-6888-79AB52A976BD}"/>
          </ac:picMkLst>
        </pc:picChg>
        <pc:picChg chg="add mod">
          <ac:chgData name="Kabeer Khusroo" userId="S::kabeer.khusroo@tpsonline.com::03490fda-7c88-422a-b296-de555d5d4d00" providerId="AD" clId="Web-{14BFBDE9-FB4E-03B5-0285-6BAFBB44BDF5}" dt="2022-09-27T10:50:25.644" v="28" actId="1076"/>
          <ac:picMkLst>
            <pc:docMk/>
            <pc:sldMk cId="3438682099" sldId="376"/>
            <ac:picMk id="9" creationId="{9B2CB246-0006-8ED5-107B-04A855CC5DE8}"/>
          </ac:picMkLst>
        </pc:picChg>
        <pc:picChg chg="add mod">
          <ac:chgData name="Kabeer Khusroo" userId="S::kabeer.khusroo@tpsonline.com::03490fda-7c88-422a-b296-de555d5d4d00" providerId="AD" clId="Web-{14BFBDE9-FB4E-03B5-0285-6BAFBB44BDF5}" dt="2022-09-27T10:50:38.722" v="30" actId="1076"/>
          <ac:picMkLst>
            <pc:docMk/>
            <pc:sldMk cId="3438682099" sldId="376"/>
            <ac:picMk id="11" creationId="{5E429D50-4057-3B76-8F90-707D183C0FA5}"/>
          </ac:picMkLst>
        </pc:picChg>
      </pc:sldChg>
      <pc:sldChg chg="modSp">
        <pc:chgData name="Kabeer Khusroo" userId="S::kabeer.khusroo@tpsonline.com::03490fda-7c88-422a-b296-de555d5d4d00" providerId="AD" clId="Web-{14BFBDE9-FB4E-03B5-0285-6BAFBB44BDF5}" dt="2022-09-27T10:55:39.901" v="77" actId="20577"/>
        <pc:sldMkLst>
          <pc:docMk/>
          <pc:sldMk cId="1611717876" sldId="431"/>
        </pc:sldMkLst>
        <pc:graphicFrameChg chg="modGraphic">
          <ac:chgData name="Kabeer Khusroo" userId="S::kabeer.khusroo@tpsonline.com::03490fda-7c88-422a-b296-de555d5d4d00" providerId="AD" clId="Web-{14BFBDE9-FB4E-03B5-0285-6BAFBB44BDF5}" dt="2022-09-27T10:55:39.901" v="77" actId="20577"/>
          <ac:graphicFrameMkLst>
            <pc:docMk/>
            <pc:sldMk cId="1611717876" sldId="431"/>
            <ac:graphicFrameMk id="3" creationId="{4F016B4C-E153-4B0E-AAC8-A8BEF665DB28}"/>
          </ac:graphicFrameMkLst>
        </pc:graphicFrameChg>
      </pc:sldChg>
      <pc:sldChg chg="modSp add replId">
        <pc:chgData name="Kabeer Khusroo" userId="S::kabeer.khusroo@tpsonline.com::03490fda-7c88-422a-b296-de555d5d4d00" providerId="AD" clId="Web-{14BFBDE9-FB4E-03B5-0285-6BAFBB44BDF5}" dt="2022-09-27T10:56:52.528" v="80" actId="20577"/>
        <pc:sldMkLst>
          <pc:docMk/>
          <pc:sldMk cId="2507449863" sldId="442"/>
        </pc:sldMkLst>
        <pc:graphicFrameChg chg="modGraphic">
          <ac:chgData name="Kabeer Khusroo" userId="S::kabeer.khusroo@tpsonline.com::03490fda-7c88-422a-b296-de555d5d4d00" providerId="AD" clId="Web-{14BFBDE9-FB4E-03B5-0285-6BAFBB44BDF5}" dt="2022-09-27T10:56:52.528" v="80" actId="20577"/>
          <ac:graphicFrameMkLst>
            <pc:docMk/>
            <pc:sldMk cId="2507449863" sldId="442"/>
            <ac:graphicFrameMk id="3" creationId="{4F016B4C-E153-4B0E-AAC8-A8BEF665DB28}"/>
          </ac:graphicFrameMkLst>
        </pc:graphicFrameChg>
      </pc:sldChg>
      <pc:sldChg chg="add del replId">
        <pc:chgData name="Kabeer Khusroo" userId="S::kabeer.khusroo@tpsonline.com::03490fda-7c88-422a-b296-de555d5d4d00" providerId="AD" clId="Web-{14BFBDE9-FB4E-03B5-0285-6BAFBB44BDF5}" dt="2022-09-27T10:56:32.433" v="79"/>
        <pc:sldMkLst>
          <pc:docMk/>
          <pc:sldMk cId="3977141589" sldId="443"/>
        </pc:sldMkLst>
      </pc:sldChg>
    </pc:docChg>
  </pc:docChgLst>
  <pc:docChgLst>
    <pc:chgData name="Asna Ishrat" userId="S::asna.ishrat@tpsonline.com::64bd2761-4871-49f2-abd4-d57d9b363b24" providerId="AD" clId="Web-{49813AE2-A78B-466B-8BA4-E366E7188666}"/>
    <pc:docChg chg="modSld">
      <pc:chgData name="Asna Ishrat" userId="S::asna.ishrat@tpsonline.com::64bd2761-4871-49f2-abd4-d57d9b363b24" providerId="AD" clId="Web-{49813AE2-A78B-466B-8BA4-E366E7188666}" dt="2022-10-06T09:35:27.611" v="5" actId="1076"/>
      <pc:docMkLst>
        <pc:docMk/>
      </pc:docMkLst>
      <pc:sldChg chg="modSp">
        <pc:chgData name="Asna Ishrat" userId="S::asna.ishrat@tpsonline.com::64bd2761-4871-49f2-abd4-d57d9b363b24" providerId="AD" clId="Web-{49813AE2-A78B-466B-8BA4-E366E7188666}" dt="2022-10-06T09:35:27.611" v="5" actId="1076"/>
        <pc:sldMkLst>
          <pc:docMk/>
          <pc:sldMk cId="1589157912" sldId="550"/>
        </pc:sldMkLst>
        <pc:spChg chg="mod">
          <ac:chgData name="Asna Ishrat" userId="S::asna.ishrat@tpsonline.com::64bd2761-4871-49f2-abd4-d57d9b363b24" providerId="AD" clId="Web-{49813AE2-A78B-466B-8BA4-E366E7188666}" dt="2022-10-06T09:35:13.688" v="3" actId="20577"/>
          <ac:spMkLst>
            <pc:docMk/>
            <pc:sldMk cId="1589157912" sldId="550"/>
            <ac:spMk id="5" creationId="{00000000-0000-0000-0000-000000000000}"/>
          </ac:spMkLst>
        </pc:spChg>
        <pc:grpChg chg="mod">
          <ac:chgData name="Asna Ishrat" userId="S::asna.ishrat@tpsonline.com::64bd2761-4871-49f2-abd4-d57d9b363b24" providerId="AD" clId="Web-{49813AE2-A78B-466B-8BA4-E366E7188666}" dt="2022-10-06T09:35:27.611" v="5" actId="1076"/>
          <ac:grpSpMkLst>
            <pc:docMk/>
            <pc:sldMk cId="1589157912" sldId="550"/>
            <ac:grpSpMk id="6" creationId="{51284F73-66BE-0B6E-6D2C-9136BD4662A1}"/>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7906A4-1548-4865-A3B0-D6A97780B774}"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DFE5E0D9-3337-44CD-936F-42FDB1427210}">
      <dgm:prSet phldrT="[Text]"/>
      <dgm:spPr/>
      <dgm:t>
        <a:bodyPr/>
        <a:lstStyle/>
        <a:p>
          <a:r>
            <a:rPr lang="en-US" b="1" dirty="0" smtClean="0"/>
            <a:t>Early 2000s: Emergence of Automation Tools</a:t>
          </a:r>
          <a:endParaRPr lang="en-US" b="1" dirty="0"/>
        </a:p>
      </dgm:t>
    </dgm:pt>
    <dgm:pt modelId="{0B10BD29-B477-42C2-B159-561582E9AE7A}" type="parTrans" cxnId="{28C097DB-A20E-4181-9FA3-1174FE30E1A4}">
      <dgm:prSet/>
      <dgm:spPr/>
      <dgm:t>
        <a:bodyPr/>
        <a:lstStyle/>
        <a:p>
          <a:endParaRPr lang="en-US"/>
        </a:p>
      </dgm:t>
    </dgm:pt>
    <dgm:pt modelId="{606DC2F4-72AF-4E9E-9FB0-AB9C918FDC02}" type="sibTrans" cxnId="{28C097DB-A20E-4181-9FA3-1174FE30E1A4}">
      <dgm:prSet/>
      <dgm:spPr/>
      <dgm:t>
        <a:bodyPr/>
        <a:lstStyle/>
        <a:p>
          <a:endParaRPr lang="en-US"/>
        </a:p>
      </dgm:t>
    </dgm:pt>
    <dgm:pt modelId="{094B9BAE-F4F3-4F5B-B5A5-2B5E2F841912}">
      <dgm:prSet phldrT="[Text]" custT="1"/>
      <dgm:spPr/>
      <dgm:t>
        <a:bodyPr/>
        <a:lstStyle/>
        <a:p>
          <a:r>
            <a:rPr lang="en-US" sz="1200" dirty="0" smtClean="0"/>
            <a:t>The need for efficient and scalable infrastructure management led to the emergence of automation tools in the early 2000s.</a:t>
          </a:r>
          <a:endParaRPr lang="en-US" sz="1200" dirty="0"/>
        </a:p>
      </dgm:t>
    </dgm:pt>
    <dgm:pt modelId="{5951EDD0-2A81-49E1-A4C4-0BDC71CF73E6}" type="parTrans" cxnId="{DA43BBD8-99AE-48D1-9022-534276A80B7F}">
      <dgm:prSet/>
      <dgm:spPr/>
      <dgm:t>
        <a:bodyPr/>
        <a:lstStyle/>
        <a:p>
          <a:endParaRPr lang="en-US"/>
        </a:p>
      </dgm:t>
    </dgm:pt>
    <dgm:pt modelId="{2AC4A3BB-5E0E-4A49-A9CF-9457A891B0D9}" type="sibTrans" cxnId="{DA43BBD8-99AE-48D1-9022-534276A80B7F}">
      <dgm:prSet/>
      <dgm:spPr/>
      <dgm:t>
        <a:bodyPr/>
        <a:lstStyle/>
        <a:p>
          <a:endParaRPr lang="en-US"/>
        </a:p>
      </dgm:t>
    </dgm:pt>
    <dgm:pt modelId="{E5C062F6-4AEF-477B-9EA9-836F7280C221}">
      <dgm:prSet phldrT="[Text]" custT="1"/>
      <dgm:spPr/>
      <dgm:t>
        <a:bodyPr/>
        <a:lstStyle/>
        <a:p>
          <a:r>
            <a:rPr lang="en-US" sz="1200" dirty="0" smtClean="0"/>
            <a:t>Tools like Puppet and Chef gained popularity for automating configuration management tasks.</a:t>
          </a:r>
          <a:endParaRPr lang="en-US" sz="1200" dirty="0"/>
        </a:p>
      </dgm:t>
    </dgm:pt>
    <dgm:pt modelId="{7B8E4D56-3355-4D29-A188-1E82B8E2FA98}" type="parTrans" cxnId="{FD2E518E-D397-46AB-AE6D-1452374EE705}">
      <dgm:prSet/>
      <dgm:spPr/>
      <dgm:t>
        <a:bodyPr/>
        <a:lstStyle/>
        <a:p>
          <a:endParaRPr lang="en-US"/>
        </a:p>
      </dgm:t>
    </dgm:pt>
    <dgm:pt modelId="{A9682A2A-FAFF-4A5F-ADA3-EFF220007D5F}" type="sibTrans" cxnId="{FD2E518E-D397-46AB-AE6D-1452374EE705}">
      <dgm:prSet/>
      <dgm:spPr/>
      <dgm:t>
        <a:bodyPr/>
        <a:lstStyle/>
        <a:p>
          <a:endParaRPr lang="en-US"/>
        </a:p>
      </dgm:t>
    </dgm:pt>
    <dgm:pt modelId="{7262B307-6F16-4EC2-8B05-B4F29EDB2EEE}">
      <dgm:prSet phldrT="[Text]"/>
      <dgm:spPr/>
      <dgm:t>
        <a:bodyPr/>
        <a:lstStyle/>
        <a:p>
          <a:r>
            <a:rPr lang="en-US" b="1" dirty="0" smtClean="0"/>
            <a:t>Mid-2000s: Rise of Virtualization</a:t>
          </a:r>
          <a:endParaRPr lang="en-US" b="1" dirty="0"/>
        </a:p>
      </dgm:t>
    </dgm:pt>
    <dgm:pt modelId="{0BE26527-FBAA-47AC-971F-2DCA734958F0}" type="parTrans" cxnId="{60D851B6-6811-459A-8169-7247F83609B4}">
      <dgm:prSet/>
      <dgm:spPr/>
      <dgm:t>
        <a:bodyPr/>
        <a:lstStyle/>
        <a:p>
          <a:endParaRPr lang="en-US"/>
        </a:p>
      </dgm:t>
    </dgm:pt>
    <dgm:pt modelId="{1BF1093F-4D5C-4447-8C3E-D04EB8C86718}" type="sibTrans" cxnId="{60D851B6-6811-459A-8169-7247F83609B4}">
      <dgm:prSet/>
      <dgm:spPr/>
      <dgm:t>
        <a:bodyPr/>
        <a:lstStyle/>
        <a:p>
          <a:endParaRPr lang="en-US"/>
        </a:p>
      </dgm:t>
    </dgm:pt>
    <dgm:pt modelId="{207F0092-7E5C-46D8-860E-40FEAAD9F8D9}">
      <dgm:prSet phldrT="[Text]"/>
      <dgm:spPr/>
      <dgm:t>
        <a:bodyPr/>
        <a:lstStyle/>
        <a:p>
          <a:r>
            <a:rPr lang="en-US" dirty="0" smtClean="0"/>
            <a:t>The mid-2000s saw a significant shift towards virtualization technologies.</a:t>
          </a:r>
          <a:endParaRPr lang="en-US" dirty="0"/>
        </a:p>
      </dgm:t>
    </dgm:pt>
    <dgm:pt modelId="{5E0A1747-0090-4CAD-AED8-29F5F5C8D36A}" type="parTrans" cxnId="{F329BEAF-F58B-467D-8E78-A263024B226B}">
      <dgm:prSet/>
      <dgm:spPr/>
      <dgm:t>
        <a:bodyPr/>
        <a:lstStyle/>
        <a:p>
          <a:endParaRPr lang="en-US"/>
        </a:p>
      </dgm:t>
    </dgm:pt>
    <dgm:pt modelId="{14192BF9-266F-405A-8154-ED83C770ADE3}" type="sibTrans" cxnId="{F329BEAF-F58B-467D-8E78-A263024B226B}">
      <dgm:prSet/>
      <dgm:spPr/>
      <dgm:t>
        <a:bodyPr/>
        <a:lstStyle/>
        <a:p>
          <a:endParaRPr lang="en-US"/>
        </a:p>
      </dgm:t>
    </dgm:pt>
    <dgm:pt modelId="{5B72F4D2-E9E1-4DAE-B48C-36DF19D2DC99}">
      <dgm:prSet phldrT="[Text]"/>
      <dgm:spPr/>
      <dgm:t>
        <a:bodyPr/>
        <a:lstStyle/>
        <a:p>
          <a:r>
            <a:rPr lang="en-US" b="1" dirty="0" smtClean="0"/>
            <a:t>Late 2000s: Configuration Management Tools</a:t>
          </a:r>
          <a:endParaRPr lang="en-US" b="1" dirty="0"/>
        </a:p>
      </dgm:t>
    </dgm:pt>
    <dgm:pt modelId="{70B60C1C-A787-42DC-89AC-568B93D3AD8C}" type="parTrans" cxnId="{134E3505-046B-4F02-9193-316B6B10AFE2}">
      <dgm:prSet/>
      <dgm:spPr/>
      <dgm:t>
        <a:bodyPr/>
        <a:lstStyle/>
        <a:p>
          <a:endParaRPr lang="en-US"/>
        </a:p>
      </dgm:t>
    </dgm:pt>
    <dgm:pt modelId="{9FCCC964-2B04-4104-A727-A4EA153EF546}" type="sibTrans" cxnId="{134E3505-046B-4F02-9193-316B6B10AFE2}">
      <dgm:prSet/>
      <dgm:spPr/>
      <dgm:t>
        <a:bodyPr/>
        <a:lstStyle/>
        <a:p>
          <a:endParaRPr lang="en-US"/>
        </a:p>
      </dgm:t>
    </dgm:pt>
    <dgm:pt modelId="{70C8FAC8-C684-4AF7-8F8A-0CCECA5B47A9}">
      <dgm:prSet phldrT="[Text]"/>
      <dgm:spPr/>
      <dgm:t>
        <a:bodyPr/>
        <a:lstStyle/>
        <a:p>
          <a:r>
            <a:rPr lang="en-US" dirty="0" smtClean="0"/>
            <a:t>Configuration management tools like Puppet and Chef continued to evolve, providing a way to define and manage infrastructure as code.</a:t>
          </a:r>
          <a:endParaRPr lang="en-US" dirty="0"/>
        </a:p>
      </dgm:t>
    </dgm:pt>
    <dgm:pt modelId="{DAA22CE7-6424-4E40-B157-0542F295DA53}" type="parTrans" cxnId="{4E419C1B-1829-44C2-852B-E94549AE71C0}">
      <dgm:prSet/>
      <dgm:spPr/>
      <dgm:t>
        <a:bodyPr/>
        <a:lstStyle/>
        <a:p>
          <a:endParaRPr lang="en-US"/>
        </a:p>
      </dgm:t>
    </dgm:pt>
    <dgm:pt modelId="{8FC694B0-6FCB-4D8E-9A71-7C8A84BDBF2F}" type="sibTrans" cxnId="{4E419C1B-1829-44C2-852B-E94549AE71C0}">
      <dgm:prSet/>
      <dgm:spPr/>
      <dgm:t>
        <a:bodyPr/>
        <a:lstStyle/>
        <a:p>
          <a:endParaRPr lang="en-US"/>
        </a:p>
      </dgm:t>
    </dgm:pt>
    <dgm:pt modelId="{0D7C5AB5-A562-432E-A8EA-A525052C71BB}">
      <dgm:prSet phldrT="[Text]"/>
      <dgm:spPr/>
      <dgm:t>
        <a:bodyPr/>
        <a:lstStyle/>
        <a:p>
          <a:r>
            <a:rPr lang="en-US" b="1" dirty="0" smtClean="0"/>
            <a:t>2010: DevOps Movement</a:t>
          </a:r>
          <a:endParaRPr lang="en-US" b="1" dirty="0"/>
        </a:p>
      </dgm:t>
    </dgm:pt>
    <dgm:pt modelId="{D8B3E245-4D2C-4E68-8E17-CE21DD200942}" type="parTrans" cxnId="{5152DBF6-4524-4A05-B1B4-E37B5A4E904C}">
      <dgm:prSet/>
      <dgm:spPr/>
      <dgm:t>
        <a:bodyPr/>
        <a:lstStyle/>
        <a:p>
          <a:endParaRPr lang="en-US"/>
        </a:p>
      </dgm:t>
    </dgm:pt>
    <dgm:pt modelId="{3DF22D17-822E-4FCC-AF9F-2F239E51F49A}" type="sibTrans" cxnId="{5152DBF6-4524-4A05-B1B4-E37B5A4E904C}">
      <dgm:prSet/>
      <dgm:spPr/>
      <dgm:t>
        <a:bodyPr/>
        <a:lstStyle/>
        <a:p>
          <a:endParaRPr lang="en-US"/>
        </a:p>
      </dgm:t>
    </dgm:pt>
    <dgm:pt modelId="{29D87A65-0675-43EA-B016-13C32E0B1B00}">
      <dgm:prSet/>
      <dgm:spPr/>
      <dgm:t>
        <a:bodyPr/>
        <a:lstStyle/>
        <a:p>
          <a:r>
            <a:rPr lang="en-US" dirty="0" smtClean="0"/>
            <a:t>Virtualization allowed for the abstraction of physical hardware, enabling more flexible and scalable infrastructure.</a:t>
          </a:r>
          <a:endParaRPr lang="en-US" dirty="0"/>
        </a:p>
      </dgm:t>
    </dgm:pt>
    <dgm:pt modelId="{6A90C627-07A9-49F4-B558-E4F223CB40FC}" type="parTrans" cxnId="{970D6A78-F500-4574-B6BB-BB0DEE3725D2}">
      <dgm:prSet/>
      <dgm:spPr/>
      <dgm:t>
        <a:bodyPr/>
        <a:lstStyle/>
        <a:p>
          <a:endParaRPr lang="en-US"/>
        </a:p>
      </dgm:t>
    </dgm:pt>
    <dgm:pt modelId="{DD92BBBD-AD80-46C9-9DAB-72A4C43D2BE8}" type="sibTrans" cxnId="{970D6A78-F500-4574-B6BB-BB0DEE3725D2}">
      <dgm:prSet/>
      <dgm:spPr/>
      <dgm:t>
        <a:bodyPr/>
        <a:lstStyle/>
        <a:p>
          <a:endParaRPr lang="en-US"/>
        </a:p>
      </dgm:t>
    </dgm:pt>
    <dgm:pt modelId="{7B844F03-7CF6-42B2-848E-17C44FD4E101}">
      <dgm:prSet phldrT="[Text]"/>
      <dgm:spPr/>
      <dgm:t>
        <a:bodyPr/>
        <a:lstStyle/>
        <a:p>
          <a:r>
            <a:rPr lang="en-US" b="1" dirty="0" smtClean="0"/>
            <a:t>2014: Launch of Terraform</a:t>
          </a:r>
          <a:endParaRPr lang="en-US" b="1" dirty="0"/>
        </a:p>
      </dgm:t>
    </dgm:pt>
    <dgm:pt modelId="{9653E431-6890-4B63-8322-9D3BB8025EC9}" type="parTrans" cxnId="{A42C23D4-8A02-4485-BA4C-EA37B5BFFB21}">
      <dgm:prSet/>
      <dgm:spPr/>
      <dgm:t>
        <a:bodyPr/>
        <a:lstStyle/>
        <a:p>
          <a:endParaRPr lang="en-US"/>
        </a:p>
      </dgm:t>
    </dgm:pt>
    <dgm:pt modelId="{8A4B5F96-D452-4389-BFC7-DE919592093C}" type="sibTrans" cxnId="{A42C23D4-8A02-4485-BA4C-EA37B5BFFB21}">
      <dgm:prSet/>
      <dgm:spPr/>
      <dgm:t>
        <a:bodyPr/>
        <a:lstStyle/>
        <a:p>
          <a:endParaRPr lang="en-US"/>
        </a:p>
      </dgm:t>
    </dgm:pt>
    <dgm:pt modelId="{9A005003-8807-4A25-940A-5A8488B9E10A}">
      <dgm:prSet phldrT="[Text]"/>
      <dgm:spPr/>
      <dgm:t>
        <a:bodyPr/>
        <a:lstStyle/>
        <a:p>
          <a:r>
            <a:rPr lang="en-US" b="1" dirty="0" smtClean="0"/>
            <a:t>2017: Cloud-Native Development</a:t>
          </a:r>
          <a:endParaRPr lang="en-US" b="1" dirty="0"/>
        </a:p>
      </dgm:t>
    </dgm:pt>
    <dgm:pt modelId="{8FF6B972-2617-4A6C-BAEC-AD6124B91BA7}" type="parTrans" cxnId="{29094073-C899-47A3-9B0F-EB73FBBBDE40}">
      <dgm:prSet/>
      <dgm:spPr/>
      <dgm:t>
        <a:bodyPr/>
        <a:lstStyle/>
        <a:p>
          <a:endParaRPr lang="en-US"/>
        </a:p>
      </dgm:t>
    </dgm:pt>
    <dgm:pt modelId="{BCD68308-045A-4BCB-B82F-9762FC056A13}" type="sibTrans" cxnId="{29094073-C899-47A3-9B0F-EB73FBBBDE40}">
      <dgm:prSet/>
      <dgm:spPr/>
      <dgm:t>
        <a:bodyPr/>
        <a:lstStyle/>
        <a:p>
          <a:endParaRPr lang="en-US"/>
        </a:p>
      </dgm:t>
    </dgm:pt>
    <dgm:pt modelId="{CDCADBF8-0230-41EC-9E97-B2D3931689C2}">
      <dgm:prSet phldrT="[Text]"/>
      <dgm:spPr/>
      <dgm:t>
        <a:bodyPr/>
        <a:lstStyle/>
        <a:p>
          <a:r>
            <a:rPr lang="en-US" dirty="0" smtClean="0"/>
            <a:t>The DevOps movement gained momentum, emphasizing collaboration between development and operations teams.</a:t>
          </a:r>
          <a:endParaRPr lang="en-US" dirty="0"/>
        </a:p>
      </dgm:t>
    </dgm:pt>
    <dgm:pt modelId="{64609B06-532F-482A-A8FC-E74C8A79CC7C}" type="parTrans" cxnId="{9483CA2B-7260-4DA7-9542-8D5F73C787B0}">
      <dgm:prSet/>
      <dgm:spPr/>
      <dgm:t>
        <a:bodyPr/>
        <a:lstStyle/>
        <a:p>
          <a:endParaRPr lang="en-US"/>
        </a:p>
      </dgm:t>
    </dgm:pt>
    <dgm:pt modelId="{ECAFE604-87C0-4A10-9DDE-9E3429C2F83B}" type="sibTrans" cxnId="{9483CA2B-7260-4DA7-9542-8D5F73C787B0}">
      <dgm:prSet/>
      <dgm:spPr/>
      <dgm:t>
        <a:bodyPr/>
        <a:lstStyle/>
        <a:p>
          <a:endParaRPr lang="en-US"/>
        </a:p>
      </dgm:t>
    </dgm:pt>
    <dgm:pt modelId="{A9CE2490-037A-4F2E-ABB5-96C130001957}">
      <dgm:prSet phldrT="[Text]"/>
      <dgm:spPr/>
      <dgm:t>
        <a:bodyPr/>
        <a:lstStyle/>
        <a:p>
          <a:r>
            <a:rPr lang="en-US" dirty="0" err="1" smtClean="0"/>
            <a:t>HashiCorp</a:t>
          </a:r>
          <a:r>
            <a:rPr lang="en-US" dirty="0" smtClean="0"/>
            <a:t> launched Terraform in 2014, introducing a declarative approach to infrastructure provisioning and management.</a:t>
          </a:r>
          <a:endParaRPr lang="en-US" dirty="0"/>
        </a:p>
      </dgm:t>
    </dgm:pt>
    <dgm:pt modelId="{0C8086EA-B8D4-44AE-90F8-2DC774648FE6}" type="parTrans" cxnId="{F9073E9A-5F95-4D9B-BF4C-D0C581507A5D}">
      <dgm:prSet/>
      <dgm:spPr/>
      <dgm:t>
        <a:bodyPr/>
        <a:lstStyle/>
        <a:p>
          <a:endParaRPr lang="en-US"/>
        </a:p>
      </dgm:t>
    </dgm:pt>
    <dgm:pt modelId="{F133210C-A684-485E-80BC-84EF87EBC49B}" type="sibTrans" cxnId="{F9073E9A-5F95-4D9B-BF4C-D0C581507A5D}">
      <dgm:prSet/>
      <dgm:spPr/>
      <dgm:t>
        <a:bodyPr/>
        <a:lstStyle/>
        <a:p>
          <a:endParaRPr lang="en-US"/>
        </a:p>
      </dgm:t>
    </dgm:pt>
    <dgm:pt modelId="{EECC1597-DE86-4FB3-85BB-40263C3C9E44}">
      <dgm:prSet/>
      <dgm:spPr/>
      <dgm:t>
        <a:bodyPr/>
        <a:lstStyle/>
        <a:p>
          <a:r>
            <a:rPr lang="en-US" smtClean="0"/>
            <a:t>Terraform allowed users to define infrastructure as code using HashiCorp Configuration Language (HCL).</a:t>
          </a:r>
          <a:endParaRPr lang="en-US" dirty="0"/>
        </a:p>
      </dgm:t>
    </dgm:pt>
    <dgm:pt modelId="{10521444-24A9-44D5-BE2C-C529C16370FB}" type="parTrans" cxnId="{B44281D2-5182-4E7A-B38B-122129F71AEA}">
      <dgm:prSet/>
      <dgm:spPr/>
      <dgm:t>
        <a:bodyPr/>
        <a:lstStyle/>
        <a:p>
          <a:endParaRPr lang="en-US"/>
        </a:p>
      </dgm:t>
    </dgm:pt>
    <dgm:pt modelId="{A01F56E1-F66A-4061-8B0C-BC9383B6FDC9}" type="sibTrans" cxnId="{B44281D2-5182-4E7A-B38B-122129F71AEA}">
      <dgm:prSet/>
      <dgm:spPr/>
      <dgm:t>
        <a:bodyPr/>
        <a:lstStyle/>
        <a:p>
          <a:endParaRPr lang="en-US"/>
        </a:p>
      </dgm:t>
    </dgm:pt>
    <dgm:pt modelId="{C7BCBFDF-109F-4B88-8CEF-8EA05B9E5603}">
      <dgm:prSet phldrT="[Text]"/>
      <dgm:spPr/>
      <dgm:t>
        <a:bodyPr/>
        <a:lstStyle/>
        <a:p>
          <a:r>
            <a:rPr lang="en-US" dirty="0" smtClean="0"/>
            <a:t>With the rise of cloud-native development, IaC became even more crucial for managing dynamic and scalable cloud infrastructure.</a:t>
          </a:r>
          <a:endParaRPr lang="en-US" dirty="0"/>
        </a:p>
      </dgm:t>
    </dgm:pt>
    <dgm:pt modelId="{044DEC71-644D-4D6A-BA3B-3A89847A51CE}" type="parTrans" cxnId="{115ADF64-01CD-4BCA-8C86-52939D0B01AF}">
      <dgm:prSet/>
      <dgm:spPr/>
      <dgm:t>
        <a:bodyPr/>
        <a:lstStyle/>
        <a:p>
          <a:endParaRPr lang="en-US"/>
        </a:p>
      </dgm:t>
    </dgm:pt>
    <dgm:pt modelId="{C5B88742-CB73-407E-9655-653C1B616557}" type="sibTrans" cxnId="{115ADF64-01CD-4BCA-8C86-52939D0B01AF}">
      <dgm:prSet/>
      <dgm:spPr/>
      <dgm:t>
        <a:bodyPr/>
        <a:lstStyle/>
        <a:p>
          <a:endParaRPr lang="en-US"/>
        </a:p>
      </dgm:t>
    </dgm:pt>
    <dgm:pt modelId="{5679CDD9-EE3A-4BD2-9820-5B7E01053B8B}">
      <dgm:prSet/>
      <dgm:spPr/>
      <dgm:t>
        <a:bodyPr/>
        <a:lstStyle/>
        <a:p>
          <a:r>
            <a:rPr lang="en-US" smtClean="0"/>
            <a:t>IaC tools like Terraform, Ansible, and others became essential components of cloud orchestration and deployment.</a:t>
          </a:r>
          <a:endParaRPr lang="en-US" dirty="0"/>
        </a:p>
      </dgm:t>
    </dgm:pt>
    <dgm:pt modelId="{0B1D4446-92F8-4AEF-B44F-B2DA7615473B}" type="parTrans" cxnId="{59AC26C1-1EE6-474A-AA2A-514104F60662}">
      <dgm:prSet/>
      <dgm:spPr/>
      <dgm:t>
        <a:bodyPr/>
        <a:lstStyle/>
        <a:p>
          <a:endParaRPr lang="en-US"/>
        </a:p>
      </dgm:t>
    </dgm:pt>
    <dgm:pt modelId="{AD39C839-E846-4CEC-8B00-E5D24A7EC170}" type="sibTrans" cxnId="{59AC26C1-1EE6-474A-AA2A-514104F60662}">
      <dgm:prSet/>
      <dgm:spPr/>
      <dgm:t>
        <a:bodyPr/>
        <a:lstStyle/>
        <a:p>
          <a:endParaRPr lang="en-US"/>
        </a:p>
      </dgm:t>
    </dgm:pt>
    <dgm:pt modelId="{2178580A-7094-4187-89F0-B83541406B7B}" type="pres">
      <dgm:prSet presAssocID="{E17906A4-1548-4865-A3B0-D6A97780B774}" presName="Name0" presStyleCnt="0">
        <dgm:presLayoutVars>
          <dgm:dir/>
          <dgm:animLvl val="lvl"/>
          <dgm:resizeHandles val="exact"/>
        </dgm:presLayoutVars>
      </dgm:prSet>
      <dgm:spPr/>
    </dgm:pt>
    <dgm:pt modelId="{8E1104E9-1D94-4C53-8044-8F716B2461C2}" type="pres">
      <dgm:prSet presAssocID="{DFE5E0D9-3337-44CD-936F-42FDB1427210}" presName="composite" presStyleCnt="0"/>
      <dgm:spPr/>
    </dgm:pt>
    <dgm:pt modelId="{43F8F548-5A37-48CD-80E8-7E0AA5EA28E5}" type="pres">
      <dgm:prSet presAssocID="{DFE5E0D9-3337-44CD-936F-42FDB1427210}" presName="parTx" presStyleLbl="alignNode1" presStyleIdx="0" presStyleCnt="6">
        <dgm:presLayoutVars>
          <dgm:chMax val="0"/>
          <dgm:chPref val="0"/>
          <dgm:bulletEnabled val="1"/>
        </dgm:presLayoutVars>
      </dgm:prSet>
      <dgm:spPr/>
      <dgm:t>
        <a:bodyPr/>
        <a:lstStyle/>
        <a:p>
          <a:endParaRPr lang="en-US"/>
        </a:p>
      </dgm:t>
    </dgm:pt>
    <dgm:pt modelId="{050B5354-978F-41CA-8C19-BE75A27D8A53}" type="pres">
      <dgm:prSet presAssocID="{DFE5E0D9-3337-44CD-936F-42FDB1427210}" presName="desTx" presStyleLbl="alignAccFollowNode1" presStyleIdx="0" presStyleCnt="6">
        <dgm:presLayoutVars>
          <dgm:bulletEnabled val="1"/>
        </dgm:presLayoutVars>
      </dgm:prSet>
      <dgm:spPr/>
      <dgm:t>
        <a:bodyPr/>
        <a:lstStyle/>
        <a:p>
          <a:endParaRPr lang="en-US"/>
        </a:p>
      </dgm:t>
    </dgm:pt>
    <dgm:pt modelId="{4B4C2111-31ED-43F1-BE6F-85F2986A0AE5}" type="pres">
      <dgm:prSet presAssocID="{606DC2F4-72AF-4E9E-9FB0-AB9C918FDC02}" presName="space" presStyleCnt="0"/>
      <dgm:spPr/>
    </dgm:pt>
    <dgm:pt modelId="{9EFAA35B-9E4C-4E51-A847-361BDECCBD25}" type="pres">
      <dgm:prSet presAssocID="{7262B307-6F16-4EC2-8B05-B4F29EDB2EEE}" presName="composite" presStyleCnt="0"/>
      <dgm:spPr/>
    </dgm:pt>
    <dgm:pt modelId="{815567A1-CFC0-4141-84DA-D7D7452C6340}" type="pres">
      <dgm:prSet presAssocID="{7262B307-6F16-4EC2-8B05-B4F29EDB2EEE}" presName="parTx" presStyleLbl="alignNode1" presStyleIdx="1" presStyleCnt="6">
        <dgm:presLayoutVars>
          <dgm:chMax val="0"/>
          <dgm:chPref val="0"/>
          <dgm:bulletEnabled val="1"/>
        </dgm:presLayoutVars>
      </dgm:prSet>
      <dgm:spPr/>
      <dgm:t>
        <a:bodyPr/>
        <a:lstStyle/>
        <a:p>
          <a:endParaRPr lang="en-US"/>
        </a:p>
      </dgm:t>
    </dgm:pt>
    <dgm:pt modelId="{B431164D-74C4-4CF6-88C9-E3E4D38EEE04}" type="pres">
      <dgm:prSet presAssocID="{7262B307-6F16-4EC2-8B05-B4F29EDB2EEE}" presName="desTx" presStyleLbl="alignAccFollowNode1" presStyleIdx="1" presStyleCnt="6">
        <dgm:presLayoutVars>
          <dgm:bulletEnabled val="1"/>
        </dgm:presLayoutVars>
      </dgm:prSet>
      <dgm:spPr/>
      <dgm:t>
        <a:bodyPr/>
        <a:lstStyle/>
        <a:p>
          <a:endParaRPr lang="en-US"/>
        </a:p>
      </dgm:t>
    </dgm:pt>
    <dgm:pt modelId="{8B933EFF-F201-483D-AE43-E8AECFF1011A}" type="pres">
      <dgm:prSet presAssocID="{1BF1093F-4D5C-4447-8C3E-D04EB8C86718}" presName="space" presStyleCnt="0"/>
      <dgm:spPr/>
    </dgm:pt>
    <dgm:pt modelId="{CB2D0C43-724F-4DD8-B341-DC097F95D77E}" type="pres">
      <dgm:prSet presAssocID="{5B72F4D2-E9E1-4DAE-B48C-36DF19D2DC99}" presName="composite" presStyleCnt="0"/>
      <dgm:spPr/>
    </dgm:pt>
    <dgm:pt modelId="{519BC00B-DE09-43C7-ACF7-71C716DE4C36}" type="pres">
      <dgm:prSet presAssocID="{5B72F4D2-E9E1-4DAE-B48C-36DF19D2DC99}" presName="parTx" presStyleLbl="alignNode1" presStyleIdx="2" presStyleCnt="6">
        <dgm:presLayoutVars>
          <dgm:chMax val="0"/>
          <dgm:chPref val="0"/>
          <dgm:bulletEnabled val="1"/>
        </dgm:presLayoutVars>
      </dgm:prSet>
      <dgm:spPr/>
      <dgm:t>
        <a:bodyPr/>
        <a:lstStyle/>
        <a:p>
          <a:endParaRPr lang="en-US"/>
        </a:p>
      </dgm:t>
    </dgm:pt>
    <dgm:pt modelId="{064AF8E4-B2AF-48BF-B351-518F1E7FC8BD}" type="pres">
      <dgm:prSet presAssocID="{5B72F4D2-E9E1-4DAE-B48C-36DF19D2DC99}" presName="desTx" presStyleLbl="alignAccFollowNode1" presStyleIdx="2" presStyleCnt="6">
        <dgm:presLayoutVars>
          <dgm:bulletEnabled val="1"/>
        </dgm:presLayoutVars>
      </dgm:prSet>
      <dgm:spPr/>
      <dgm:t>
        <a:bodyPr/>
        <a:lstStyle/>
        <a:p>
          <a:endParaRPr lang="en-US"/>
        </a:p>
      </dgm:t>
    </dgm:pt>
    <dgm:pt modelId="{8EA77E84-40E8-4320-8223-5B764376B9A3}" type="pres">
      <dgm:prSet presAssocID="{9FCCC964-2B04-4104-A727-A4EA153EF546}" presName="space" presStyleCnt="0"/>
      <dgm:spPr/>
    </dgm:pt>
    <dgm:pt modelId="{5479A6C0-3DF3-42CF-B02E-0A71316316DD}" type="pres">
      <dgm:prSet presAssocID="{0D7C5AB5-A562-432E-A8EA-A525052C71BB}" presName="composite" presStyleCnt="0"/>
      <dgm:spPr/>
    </dgm:pt>
    <dgm:pt modelId="{874CCB4F-CB72-49E0-841F-AFC76C4DD7A8}" type="pres">
      <dgm:prSet presAssocID="{0D7C5AB5-A562-432E-A8EA-A525052C71BB}" presName="parTx" presStyleLbl="alignNode1" presStyleIdx="3" presStyleCnt="6">
        <dgm:presLayoutVars>
          <dgm:chMax val="0"/>
          <dgm:chPref val="0"/>
          <dgm:bulletEnabled val="1"/>
        </dgm:presLayoutVars>
      </dgm:prSet>
      <dgm:spPr/>
    </dgm:pt>
    <dgm:pt modelId="{698865B8-C9BA-44F9-BC3B-0D204F12EADF}" type="pres">
      <dgm:prSet presAssocID="{0D7C5AB5-A562-432E-A8EA-A525052C71BB}" presName="desTx" presStyleLbl="alignAccFollowNode1" presStyleIdx="3" presStyleCnt="6">
        <dgm:presLayoutVars>
          <dgm:bulletEnabled val="1"/>
        </dgm:presLayoutVars>
      </dgm:prSet>
      <dgm:spPr/>
      <dgm:t>
        <a:bodyPr/>
        <a:lstStyle/>
        <a:p>
          <a:endParaRPr lang="en-US"/>
        </a:p>
      </dgm:t>
    </dgm:pt>
    <dgm:pt modelId="{74E98901-9B4B-4893-8ECA-4503EBE0865E}" type="pres">
      <dgm:prSet presAssocID="{3DF22D17-822E-4FCC-AF9F-2F239E51F49A}" presName="space" presStyleCnt="0"/>
      <dgm:spPr/>
    </dgm:pt>
    <dgm:pt modelId="{3341EF05-72FE-46DD-9397-32A79A7B1EBD}" type="pres">
      <dgm:prSet presAssocID="{7B844F03-7CF6-42B2-848E-17C44FD4E101}" presName="composite" presStyleCnt="0"/>
      <dgm:spPr/>
    </dgm:pt>
    <dgm:pt modelId="{8F4666E9-6557-4471-82F2-CABE8E723E98}" type="pres">
      <dgm:prSet presAssocID="{7B844F03-7CF6-42B2-848E-17C44FD4E101}" presName="parTx" presStyleLbl="alignNode1" presStyleIdx="4" presStyleCnt="6">
        <dgm:presLayoutVars>
          <dgm:chMax val="0"/>
          <dgm:chPref val="0"/>
          <dgm:bulletEnabled val="1"/>
        </dgm:presLayoutVars>
      </dgm:prSet>
      <dgm:spPr/>
      <dgm:t>
        <a:bodyPr/>
        <a:lstStyle/>
        <a:p>
          <a:endParaRPr lang="en-US"/>
        </a:p>
      </dgm:t>
    </dgm:pt>
    <dgm:pt modelId="{E4AB5AEE-8A1A-4DA3-8CB3-C2F340AB3B52}" type="pres">
      <dgm:prSet presAssocID="{7B844F03-7CF6-42B2-848E-17C44FD4E101}" presName="desTx" presStyleLbl="alignAccFollowNode1" presStyleIdx="4" presStyleCnt="6">
        <dgm:presLayoutVars>
          <dgm:bulletEnabled val="1"/>
        </dgm:presLayoutVars>
      </dgm:prSet>
      <dgm:spPr/>
    </dgm:pt>
    <dgm:pt modelId="{BD59F158-D245-4783-B48B-DEF01E54E56F}" type="pres">
      <dgm:prSet presAssocID="{8A4B5F96-D452-4389-BFC7-DE919592093C}" presName="space" presStyleCnt="0"/>
      <dgm:spPr/>
    </dgm:pt>
    <dgm:pt modelId="{0CF90E40-C84B-4B8B-A750-F1222D30C680}" type="pres">
      <dgm:prSet presAssocID="{9A005003-8807-4A25-940A-5A8488B9E10A}" presName="composite" presStyleCnt="0"/>
      <dgm:spPr/>
    </dgm:pt>
    <dgm:pt modelId="{F1ED12C1-650C-4BD8-93BB-6E4F04A781E0}" type="pres">
      <dgm:prSet presAssocID="{9A005003-8807-4A25-940A-5A8488B9E10A}" presName="parTx" presStyleLbl="alignNode1" presStyleIdx="5" presStyleCnt="6">
        <dgm:presLayoutVars>
          <dgm:chMax val="0"/>
          <dgm:chPref val="0"/>
          <dgm:bulletEnabled val="1"/>
        </dgm:presLayoutVars>
      </dgm:prSet>
      <dgm:spPr/>
      <dgm:t>
        <a:bodyPr/>
        <a:lstStyle/>
        <a:p>
          <a:endParaRPr lang="en-US"/>
        </a:p>
      </dgm:t>
    </dgm:pt>
    <dgm:pt modelId="{47D08660-B99C-4205-9E6D-A0875D5BDD6D}" type="pres">
      <dgm:prSet presAssocID="{9A005003-8807-4A25-940A-5A8488B9E10A}" presName="desTx" presStyleLbl="alignAccFollowNode1" presStyleIdx="5" presStyleCnt="6">
        <dgm:presLayoutVars>
          <dgm:bulletEnabled val="1"/>
        </dgm:presLayoutVars>
      </dgm:prSet>
      <dgm:spPr/>
    </dgm:pt>
  </dgm:ptLst>
  <dgm:cxnLst>
    <dgm:cxn modelId="{F407D3B9-593A-4AC4-919C-F062CC361BC5}" type="presOf" srcId="{0D7C5AB5-A562-432E-A8EA-A525052C71BB}" destId="{874CCB4F-CB72-49E0-841F-AFC76C4DD7A8}" srcOrd="0" destOrd="0" presId="urn:microsoft.com/office/officeart/2005/8/layout/hList1"/>
    <dgm:cxn modelId="{A42C23D4-8A02-4485-BA4C-EA37B5BFFB21}" srcId="{E17906A4-1548-4865-A3B0-D6A97780B774}" destId="{7B844F03-7CF6-42B2-848E-17C44FD4E101}" srcOrd="4" destOrd="0" parTransId="{9653E431-6890-4B63-8322-9D3BB8025EC9}" sibTransId="{8A4B5F96-D452-4389-BFC7-DE919592093C}"/>
    <dgm:cxn modelId="{EED88D96-96B0-4808-8203-433CDE335613}" type="presOf" srcId="{A9CE2490-037A-4F2E-ABB5-96C130001957}" destId="{E4AB5AEE-8A1A-4DA3-8CB3-C2F340AB3B52}" srcOrd="0" destOrd="0" presId="urn:microsoft.com/office/officeart/2005/8/layout/hList1"/>
    <dgm:cxn modelId="{115ADF64-01CD-4BCA-8C86-52939D0B01AF}" srcId="{9A005003-8807-4A25-940A-5A8488B9E10A}" destId="{C7BCBFDF-109F-4B88-8CEF-8EA05B9E5603}" srcOrd="0" destOrd="0" parTransId="{044DEC71-644D-4D6A-BA3B-3A89847A51CE}" sibTransId="{C5B88742-CB73-407E-9655-653C1B616557}"/>
    <dgm:cxn modelId="{60D851B6-6811-459A-8169-7247F83609B4}" srcId="{E17906A4-1548-4865-A3B0-D6A97780B774}" destId="{7262B307-6F16-4EC2-8B05-B4F29EDB2EEE}" srcOrd="1" destOrd="0" parTransId="{0BE26527-FBAA-47AC-971F-2DCA734958F0}" sibTransId="{1BF1093F-4D5C-4447-8C3E-D04EB8C86718}"/>
    <dgm:cxn modelId="{DA43BBD8-99AE-48D1-9022-534276A80B7F}" srcId="{DFE5E0D9-3337-44CD-936F-42FDB1427210}" destId="{094B9BAE-F4F3-4F5B-B5A5-2B5E2F841912}" srcOrd="0" destOrd="0" parTransId="{5951EDD0-2A81-49E1-A4C4-0BDC71CF73E6}" sibTransId="{2AC4A3BB-5E0E-4A49-A9CF-9457A891B0D9}"/>
    <dgm:cxn modelId="{83ACC5BD-98C7-4211-919E-205090D48950}" type="presOf" srcId="{EECC1597-DE86-4FB3-85BB-40263C3C9E44}" destId="{E4AB5AEE-8A1A-4DA3-8CB3-C2F340AB3B52}" srcOrd="0" destOrd="1" presId="urn:microsoft.com/office/officeart/2005/8/layout/hList1"/>
    <dgm:cxn modelId="{29094073-C899-47A3-9B0F-EB73FBBBDE40}" srcId="{E17906A4-1548-4865-A3B0-D6A97780B774}" destId="{9A005003-8807-4A25-940A-5A8488B9E10A}" srcOrd="5" destOrd="0" parTransId="{8FF6B972-2617-4A6C-BAEC-AD6124B91BA7}" sibTransId="{BCD68308-045A-4BCB-B82F-9762FC056A13}"/>
    <dgm:cxn modelId="{66A710E5-FCA6-492B-9E1B-376496995CFF}" type="presOf" srcId="{5679CDD9-EE3A-4BD2-9820-5B7E01053B8B}" destId="{47D08660-B99C-4205-9E6D-A0875D5BDD6D}" srcOrd="0" destOrd="1" presId="urn:microsoft.com/office/officeart/2005/8/layout/hList1"/>
    <dgm:cxn modelId="{28C097DB-A20E-4181-9FA3-1174FE30E1A4}" srcId="{E17906A4-1548-4865-A3B0-D6A97780B774}" destId="{DFE5E0D9-3337-44CD-936F-42FDB1427210}" srcOrd="0" destOrd="0" parTransId="{0B10BD29-B477-42C2-B159-561582E9AE7A}" sibTransId="{606DC2F4-72AF-4E9E-9FB0-AB9C918FDC02}"/>
    <dgm:cxn modelId="{4E419C1B-1829-44C2-852B-E94549AE71C0}" srcId="{5B72F4D2-E9E1-4DAE-B48C-36DF19D2DC99}" destId="{70C8FAC8-C684-4AF7-8F8A-0CCECA5B47A9}" srcOrd="0" destOrd="0" parTransId="{DAA22CE7-6424-4E40-B157-0542F295DA53}" sibTransId="{8FC694B0-6FCB-4D8E-9A71-7C8A84BDBF2F}"/>
    <dgm:cxn modelId="{158D8195-84A7-4AF2-8EF9-FEFF8A89F1B3}" type="presOf" srcId="{7262B307-6F16-4EC2-8B05-B4F29EDB2EEE}" destId="{815567A1-CFC0-4141-84DA-D7D7452C6340}" srcOrd="0" destOrd="0" presId="urn:microsoft.com/office/officeart/2005/8/layout/hList1"/>
    <dgm:cxn modelId="{9483CA2B-7260-4DA7-9542-8D5F73C787B0}" srcId="{0D7C5AB5-A562-432E-A8EA-A525052C71BB}" destId="{CDCADBF8-0230-41EC-9E97-B2D3931689C2}" srcOrd="0" destOrd="0" parTransId="{64609B06-532F-482A-A8FC-E74C8A79CC7C}" sibTransId="{ECAFE604-87C0-4A10-9DDE-9E3429C2F83B}"/>
    <dgm:cxn modelId="{22A37A3D-1F94-4F64-BF2C-3B27FFAC9601}" type="presOf" srcId="{094B9BAE-F4F3-4F5B-B5A5-2B5E2F841912}" destId="{050B5354-978F-41CA-8C19-BE75A27D8A53}" srcOrd="0" destOrd="0" presId="urn:microsoft.com/office/officeart/2005/8/layout/hList1"/>
    <dgm:cxn modelId="{F9073E9A-5F95-4D9B-BF4C-D0C581507A5D}" srcId="{7B844F03-7CF6-42B2-848E-17C44FD4E101}" destId="{A9CE2490-037A-4F2E-ABB5-96C130001957}" srcOrd="0" destOrd="0" parTransId="{0C8086EA-B8D4-44AE-90F8-2DC774648FE6}" sibTransId="{F133210C-A684-485E-80BC-84EF87EBC49B}"/>
    <dgm:cxn modelId="{979276F4-DAB3-4FFD-B31B-82A2522682AE}" type="presOf" srcId="{207F0092-7E5C-46D8-860E-40FEAAD9F8D9}" destId="{B431164D-74C4-4CF6-88C9-E3E4D38EEE04}" srcOrd="0" destOrd="0" presId="urn:microsoft.com/office/officeart/2005/8/layout/hList1"/>
    <dgm:cxn modelId="{8D03A8AB-5BBC-4E39-933B-7FEC0065D73A}" type="presOf" srcId="{9A005003-8807-4A25-940A-5A8488B9E10A}" destId="{F1ED12C1-650C-4BD8-93BB-6E4F04A781E0}" srcOrd="0" destOrd="0" presId="urn:microsoft.com/office/officeart/2005/8/layout/hList1"/>
    <dgm:cxn modelId="{A71093AD-582A-4125-B9C4-430DE4ABF3A2}" type="presOf" srcId="{29D87A65-0675-43EA-B016-13C32E0B1B00}" destId="{B431164D-74C4-4CF6-88C9-E3E4D38EEE04}" srcOrd="0" destOrd="1" presId="urn:microsoft.com/office/officeart/2005/8/layout/hList1"/>
    <dgm:cxn modelId="{73317E5F-D8B5-4FB7-8010-5B555E9AEEAF}" type="presOf" srcId="{7B844F03-7CF6-42B2-848E-17C44FD4E101}" destId="{8F4666E9-6557-4471-82F2-CABE8E723E98}" srcOrd="0" destOrd="0" presId="urn:microsoft.com/office/officeart/2005/8/layout/hList1"/>
    <dgm:cxn modelId="{FD2E518E-D397-46AB-AE6D-1452374EE705}" srcId="{DFE5E0D9-3337-44CD-936F-42FDB1427210}" destId="{E5C062F6-4AEF-477B-9EA9-836F7280C221}" srcOrd="1" destOrd="0" parTransId="{7B8E4D56-3355-4D29-A188-1E82B8E2FA98}" sibTransId="{A9682A2A-FAFF-4A5F-ADA3-EFF220007D5F}"/>
    <dgm:cxn modelId="{59AC26C1-1EE6-474A-AA2A-514104F60662}" srcId="{9A005003-8807-4A25-940A-5A8488B9E10A}" destId="{5679CDD9-EE3A-4BD2-9820-5B7E01053B8B}" srcOrd="1" destOrd="0" parTransId="{0B1D4446-92F8-4AEF-B44F-B2DA7615473B}" sibTransId="{AD39C839-E846-4CEC-8B00-E5D24A7EC170}"/>
    <dgm:cxn modelId="{5152DBF6-4524-4A05-B1B4-E37B5A4E904C}" srcId="{E17906A4-1548-4865-A3B0-D6A97780B774}" destId="{0D7C5AB5-A562-432E-A8EA-A525052C71BB}" srcOrd="3" destOrd="0" parTransId="{D8B3E245-4D2C-4E68-8E17-CE21DD200942}" sibTransId="{3DF22D17-822E-4FCC-AF9F-2F239E51F49A}"/>
    <dgm:cxn modelId="{F329BEAF-F58B-467D-8E78-A263024B226B}" srcId="{7262B307-6F16-4EC2-8B05-B4F29EDB2EEE}" destId="{207F0092-7E5C-46D8-860E-40FEAAD9F8D9}" srcOrd="0" destOrd="0" parTransId="{5E0A1747-0090-4CAD-AED8-29F5F5C8D36A}" sibTransId="{14192BF9-266F-405A-8154-ED83C770ADE3}"/>
    <dgm:cxn modelId="{970D6A78-F500-4574-B6BB-BB0DEE3725D2}" srcId="{7262B307-6F16-4EC2-8B05-B4F29EDB2EEE}" destId="{29D87A65-0675-43EA-B016-13C32E0B1B00}" srcOrd="1" destOrd="0" parTransId="{6A90C627-07A9-49F4-B558-E4F223CB40FC}" sibTransId="{DD92BBBD-AD80-46C9-9DAB-72A4C43D2BE8}"/>
    <dgm:cxn modelId="{DA0CF303-C4FD-4DF9-8619-B04B6B023AEB}" type="presOf" srcId="{70C8FAC8-C684-4AF7-8F8A-0CCECA5B47A9}" destId="{064AF8E4-B2AF-48BF-B351-518F1E7FC8BD}" srcOrd="0" destOrd="0" presId="urn:microsoft.com/office/officeart/2005/8/layout/hList1"/>
    <dgm:cxn modelId="{B8B081D3-252A-4478-99A3-2CBF4D0951DE}" type="presOf" srcId="{5B72F4D2-E9E1-4DAE-B48C-36DF19D2DC99}" destId="{519BC00B-DE09-43C7-ACF7-71C716DE4C36}" srcOrd="0" destOrd="0" presId="urn:microsoft.com/office/officeart/2005/8/layout/hList1"/>
    <dgm:cxn modelId="{1CE36A10-6527-4FFC-8765-693CA851C9F1}" type="presOf" srcId="{C7BCBFDF-109F-4B88-8CEF-8EA05B9E5603}" destId="{47D08660-B99C-4205-9E6D-A0875D5BDD6D}" srcOrd="0" destOrd="0" presId="urn:microsoft.com/office/officeart/2005/8/layout/hList1"/>
    <dgm:cxn modelId="{3C6EF53D-25CE-4E46-AA0C-B3FF25DC3114}" type="presOf" srcId="{CDCADBF8-0230-41EC-9E97-B2D3931689C2}" destId="{698865B8-C9BA-44F9-BC3B-0D204F12EADF}" srcOrd="0" destOrd="0" presId="urn:microsoft.com/office/officeart/2005/8/layout/hList1"/>
    <dgm:cxn modelId="{B44281D2-5182-4E7A-B38B-122129F71AEA}" srcId="{7B844F03-7CF6-42B2-848E-17C44FD4E101}" destId="{EECC1597-DE86-4FB3-85BB-40263C3C9E44}" srcOrd="1" destOrd="0" parTransId="{10521444-24A9-44D5-BE2C-C529C16370FB}" sibTransId="{A01F56E1-F66A-4061-8B0C-BC9383B6FDC9}"/>
    <dgm:cxn modelId="{7B6F906E-1381-4BB8-BADC-DAFDE49F38BB}" type="presOf" srcId="{E17906A4-1548-4865-A3B0-D6A97780B774}" destId="{2178580A-7094-4187-89F0-B83541406B7B}" srcOrd="0" destOrd="0" presId="urn:microsoft.com/office/officeart/2005/8/layout/hList1"/>
    <dgm:cxn modelId="{82D064A9-249E-464D-A7BD-ED4242A6D985}" type="presOf" srcId="{E5C062F6-4AEF-477B-9EA9-836F7280C221}" destId="{050B5354-978F-41CA-8C19-BE75A27D8A53}" srcOrd="0" destOrd="1" presId="urn:microsoft.com/office/officeart/2005/8/layout/hList1"/>
    <dgm:cxn modelId="{B89500ED-34D0-4708-88FB-A55370C92008}" type="presOf" srcId="{DFE5E0D9-3337-44CD-936F-42FDB1427210}" destId="{43F8F548-5A37-48CD-80E8-7E0AA5EA28E5}" srcOrd="0" destOrd="0" presId="urn:microsoft.com/office/officeart/2005/8/layout/hList1"/>
    <dgm:cxn modelId="{134E3505-046B-4F02-9193-316B6B10AFE2}" srcId="{E17906A4-1548-4865-A3B0-D6A97780B774}" destId="{5B72F4D2-E9E1-4DAE-B48C-36DF19D2DC99}" srcOrd="2" destOrd="0" parTransId="{70B60C1C-A787-42DC-89AC-568B93D3AD8C}" sibTransId="{9FCCC964-2B04-4104-A727-A4EA153EF546}"/>
    <dgm:cxn modelId="{DE7542FA-7B8B-4D3E-9F31-EEF960475571}" type="presParOf" srcId="{2178580A-7094-4187-89F0-B83541406B7B}" destId="{8E1104E9-1D94-4C53-8044-8F716B2461C2}" srcOrd="0" destOrd="0" presId="urn:microsoft.com/office/officeart/2005/8/layout/hList1"/>
    <dgm:cxn modelId="{A7013911-75EF-4FEB-9A0A-DB6E3B9338CE}" type="presParOf" srcId="{8E1104E9-1D94-4C53-8044-8F716B2461C2}" destId="{43F8F548-5A37-48CD-80E8-7E0AA5EA28E5}" srcOrd="0" destOrd="0" presId="urn:microsoft.com/office/officeart/2005/8/layout/hList1"/>
    <dgm:cxn modelId="{775FF4E7-F488-49DD-ABC4-66E091015087}" type="presParOf" srcId="{8E1104E9-1D94-4C53-8044-8F716B2461C2}" destId="{050B5354-978F-41CA-8C19-BE75A27D8A53}" srcOrd="1" destOrd="0" presId="urn:microsoft.com/office/officeart/2005/8/layout/hList1"/>
    <dgm:cxn modelId="{505A2288-B1C0-473A-9EBC-BBFA321680B4}" type="presParOf" srcId="{2178580A-7094-4187-89F0-B83541406B7B}" destId="{4B4C2111-31ED-43F1-BE6F-85F2986A0AE5}" srcOrd="1" destOrd="0" presId="urn:microsoft.com/office/officeart/2005/8/layout/hList1"/>
    <dgm:cxn modelId="{74DB651E-6AED-4179-8E1C-6DC4FEC49C40}" type="presParOf" srcId="{2178580A-7094-4187-89F0-B83541406B7B}" destId="{9EFAA35B-9E4C-4E51-A847-361BDECCBD25}" srcOrd="2" destOrd="0" presId="urn:microsoft.com/office/officeart/2005/8/layout/hList1"/>
    <dgm:cxn modelId="{19438B99-E2FB-4DA8-B209-C37F6D97405A}" type="presParOf" srcId="{9EFAA35B-9E4C-4E51-A847-361BDECCBD25}" destId="{815567A1-CFC0-4141-84DA-D7D7452C6340}" srcOrd="0" destOrd="0" presId="urn:microsoft.com/office/officeart/2005/8/layout/hList1"/>
    <dgm:cxn modelId="{EFF4D0AE-0E79-4068-9692-8FDF0B809B3A}" type="presParOf" srcId="{9EFAA35B-9E4C-4E51-A847-361BDECCBD25}" destId="{B431164D-74C4-4CF6-88C9-E3E4D38EEE04}" srcOrd="1" destOrd="0" presId="urn:microsoft.com/office/officeart/2005/8/layout/hList1"/>
    <dgm:cxn modelId="{AAC9AFC5-C098-40C5-B22E-20E31A1F661A}" type="presParOf" srcId="{2178580A-7094-4187-89F0-B83541406B7B}" destId="{8B933EFF-F201-483D-AE43-E8AECFF1011A}" srcOrd="3" destOrd="0" presId="urn:microsoft.com/office/officeart/2005/8/layout/hList1"/>
    <dgm:cxn modelId="{C6F1D40F-2138-4E86-81EF-EFDCF24DD3A3}" type="presParOf" srcId="{2178580A-7094-4187-89F0-B83541406B7B}" destId="{CB2D0C43-724F-4DD8-B341-DC097F95D77E}" srcOrd="4" destOrd="0" presId="urn:microsoft.com/office/officeart/2005/8/layout/hList1"/>
    <dgm:cxn modelId="{304A7D7E-565C-4078-A3FE-9FE7938482E6}" type="presParOf" srcId="{CB2D0C43-724F-4DD8-B341-DC097F95D77E}" destId="{519BC00B-DE09-43C7-ACF7-71C716DE4C36}" srcOrd="0" destOrd="0" presId="urn:microsoft.com/office/officeart/2005/8/layout/hList1"/>
    <dgm:cxn modelId="{61241763-9D00-45D2-8840-2800367705DE}" type="presParOf" srcId="{CB2D0C43-724F-4DD8-B341-DC097F95D77E}" destId="{064AF8E4-B2AF-48BF-B351-518F1E7FC8BD}" srcOrd="1" destOrd="0" presId="urn:microsoft.com/office/officeart/2005/8/layout/hList1"/>
    <dgm:cxn modelId="{092E11C4-7E9B-466F-A97E-BF4247E621AE}" type="presParOf" srcId="{2178580A-7094-4187-89F0-B83541406B7B}" destId="{8EA77E84-40E8-4320-8223-5B764376B9A3}" srcOrd="5" destOrd="0" presId="urn:microsoft.com/office/officeart/2005/8/layout/hList1"/>
    <dgm:cxn modelId="{172A9202-D721-420E-9765-0B4FBEEFCA68}" type="presParOf" srcId="{2178580A-7094-4187-89F0-B83541406B7B}" destId="{5479A6C0-3DF3-42CF-B02E-0A71316316DD}" srcOrd="6" destOrd="0" presId="urn:microsoft.com/office/officeart/2005/8/layout/hList1"/>
    <dgm:cxn modelId="{B6E8FB38-F115-4106-9408-9487FD64AFB4}" type="presParOf" srcId="{5479A6C0-3DF3-42CF-B02E-0A71316316DD}" destId="{874CCB4F-CB72-49E0-841F-AFC76C4DD7A8}" srcOrd="0" destOrd="0" presId="urn:microsoft.com/office/officeart/2005/8/layout/hList1"/>
    <dgm:cxn modelId="{244AEE57-60D4-49A0-93B2-34D04126592B}" type="presParOf" srcId="{5479A6C0-3DF3-42CF-B02E-0A71316316DD}" destId="{698865B8-C9BA-44F9-BC3B-0D204F12EADF}" srcOrd="1" destOrd="0" presId="urn:microsoft.com/office/officeart/2005/8/layout/hList1"/>
    <dgm:cxn modelId="{A1472024-1689-48CC-A7BD-D74ADFAE48A2}" type="presParOf" srcId="{2178580A-7094-4187-89F0-B83541406B7B}" destId="{74E98901-9B4B-4893-8ECA-4503EBE0865E}" srcOrd="7" destOrd="0" presId="urn:microsoft.com/office/officeart/2005/8/layout/hList1"/>
    <dgm:cxn modelId="{F337F994-E96D-4C3F-BFBC-6C2EA396716F}" type="presParOf" srcId="{2178580A-7094-4187-89F0-B83541406B7B}" destId="{3341EF05-72FE-46DD-9397-32A79A7B1EBD}" srcOrd="8" destOrd="0" presId="urn:microsoft.com/office/officeart/2005/8/layout/hList1"/>
    <dgm:cxn modelId="{27328029-5621-4E57-B591-2B15ED875023}" type="presParOf" srcId="{3341EF05-72FE-46DD-9397-32A79A7B1EBD}" destId="{8F4666E9-6557-4471-82F2-CABE8E723E98}" srcOrd="0" destOrd="0" presId="urn:microsoft.com/office/officeart/2005/8/layout/hList1"/>
    <dgm:cxn modelId="{758D7557-5C25-422C-92A9-42805F2A3781}" type="presParOf" srcId="{3341EF05-72FE-46DD-9397-32A79A7B1EBD}" destId="{E4AB5AEE-8A1A-4DA3-8CB3-C2F340AB3B52}" srcOrd="1" destOrd="0" presId="urn:microsoft.com/office/officeart/2005/8/layout/hList1"/>
    <dgm:cxn modelId="{C8A2A62F-85F5-4A1F-983B-825ADE8F68DF}" type="presParOf" srcId="{2178580A-7094-4187-89F0-B83541406B7B}" destId="{BD59F158-D245-4783-B48B-DEF01E54E56F}" srcOrd="9" destOrd="0" presId="urn:microsoft.com/office/officeart/2005/8/layout/hList1"/>
    <dgm:cxn modelId="{33AC8E7D-C3A8-4AB0-B62D-904F4C31D482}" type="presParOf" srcId="{2178580A-7094-4187-89F0-B83541406B7B}" destId="{0CF90E40-C84B-4B8B-A750-F1222D30C680}" srcOrd="10" destOrd="0" presId="urn:microsoft.com/office/officeart/2005/8/layout/hList1"/>
    <dgm:cxn modelId="{4A35FF6A-FDEC-4D84-A124-F482DB12D0D6}" type="presParOf" srcId="{0CF90E40-C84B-4B8B-A750-F1222D30C680}" destId="{F1ED12C1-650C-4BD8-93BB-6E4F04A781E0}" srcOrd="0" destOrd="0" presId="urn:microsoft.com/office/officeart/2005/8/layout/hList1"/>
    <dgm:cxn modelId="{96CE572E-3ADD-49C1-8097-02ABF978711F}" type="presParOf" srcId="{0CF90E40-C84B-4B8B-A750-F1222D30C680}" destId="{47D08660-B99C-4205-9E6D-A0875D5BDD6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034D4-8CCF-4460-B5DC-C1708C1C9E95}" type="doc">
      <dgm:prSet loTypeId="urn:microsoft.com/office/officeart/2005/8/layout/process3" loCatId="process" qsTypeId="urn:microsoft.com/office/officeart/2005/8/quickstyle/simple1" qsCatId="simple" csTypeId="urn:microsoft.com/office/officeart/2005/8/colors/accent1_1" csCatId="accent1" phldr="1"/>
      <dgm:spPr/>
    </dgm:pt>
    <dgm:pt modelId="{071918FF-341B-46F6-AFAF-AA5CC98C027E}">
      <dgm:prSet phldrT="[Text]" custT="1"/>
      <dgm:spPr/>
      <dgm:t>
        <a:bodyPr/>
        <a:lstStyle/>
        <a:p>
          <a:r>
            <a:rPr lang="en-US" sz="1600" b="1" dirty="0" err="1" smtClean="0"/>
            <a:t>Init</a:t>
          </a:r>
          <a:endParaRPr lang="en-US" sz="1400" b="1" dirty="0"/>
        </a:p>
      </dgm:t>
    </dgm:pt>
    <dgm:pt modelId="{6C840B0A-B05C-4E90-B5F4-BC07BD9DFFC1}" type="parTrans" cxnId="{A99C2D0D-C435-48F9-9544-A19E6B80CCBB}">
      <dgm:prSet/>
      <dgm:spPr/>
      <dgm:t>
        <a:bodyPr/>
        <a:lstStyle/>
        <a:p>
          <a:endParaRPr lang="en-US"/>
        </a:p>
      </dgm:t>
    </dgm:pt>
    <dgm:pt modelId="{BC3822F4-9766-4D60-9B85-E18D5B710563}" type="sibTrans" cxnId="{A99C2D0D-C435-48F9-9544-A19E6B80CCBB}">
      <dgm:prSet/>
      <dgm:spPr/>
      <dgm:t>
        <a:bodyPr/>
        <a:lstStyle/>
        <a:p>
          <a:endParaRPr lang="en-US"/>
        </a:p>
      </dgm:t>
    </dgm:pt>
    <dgm:pt modelId="{9B54475A-87D8-419E-A72A-64F9D6582758}">
      <dgm:prSet phldrT="[Text]" custT="1"/>
      <dgm:spPr/>
      <dgm:t>
        <a:bodyPr/>
        <a:lstStyle/>
        <a:p>
          <a:r>
            <a:rPr lang="en-US" sz="1600" b="1" dirty="0" smtClean="0"/>
            <a:t>Validate</a:t>
          </a:r>
          <a:endParaRPr lang="en-US" sz="1400" b="1" dirty="0"/>
        </a:p>
      </dgm:t>
    </dgm:pt>
    <dgm:pt modelId="{021B9F07-9426-48C3-988E-A05C025F079D}" type="parTrans" cxnId="{B013F22A-4A82-4FF8-9768-94568B31E72C}">
      <dgm:prSet/>
      <dgm:spPr/>
      <dgm:t>
        <a:bodyPr/>
        <a:lstStyle/>
        <a:p>
          <a:endParaRPr lang="en-US"/>
        </a:p>
      </dgm:t>
    </dgm:pt>
    <dgm:pt modelId="{AF35707D-2FDB-4497-B358-56E378CFEBDE}" type="sibTrans" cxnId="{B013F22A-4A82-4FF8-9768-94568B31E72C}">
      <dgm:prSet/>
      <dgm:spPr/>
      <dgm:t>
        <a:bodyPr/>
        <a:lstStyle/>
        <a:p>
          <a:endParaRPr lang="en-US"/>
        </a:p>
      </dgm:t>
    </dgm:pt>
    <dgm:pt modelId="{2C0D8FB9-823C-4AE2-A242-51A9369F7811}">
      <dgm:prSet phldrT="[Text]" custT="1"/>
      <dgm:spPr/>
      <dgm:t>
        <a:bodyPr/>
        <a:lstStyle/>
        <a:p>
          <a:r>
            <a:rPr lang="en-US" sz="1600" b="1" dirty="0" smtClean="0"/>
            <a:t>Plan</a:t>
          </a:r>
          <a:endParaRPr lang="en-US" sz="1400" b="1" dirty="0"/>
        </a:p>
      </dgm:t>
    </dgm:pt>
    <dgm:pt modelId="{41A4F77D-3ED9-4AE0-81CE-8482899112AC}" type="parTrans" cxnId="{1A1ADE9A-C619-4BB7-A2AC-5FEE2E6DF847}">
      <dgm:prSet/>
      <dgm:spPr/>
      <dgm:t>
        <a:bodyPr/>
        <a:lstStyle/>
        <a:p>
          <a:endParaRPr lang="en-US"/>
        </a:p>
      </dgm:t>
    </dgm:pt>
    <dgm:pt modelId="{CA454434-8F65-4DEF-AB8C-0D5405A48FEC}" type="sibTrans" cxnId="{1A1ADE9A-C619-4BB7-A2AC-5FEE2E6DF847}">
      <dgm:prSet/>
      <dgm:spPr/>
      <dgm:t>
        <a:bodyPr/>
        <a:lstStyle/>
        <a:p>
          <a:endParaRPr lang="en-US"/>
        </a:p>
      </dgm:t>
    </dgm:pt>
    <dgm:pt modelId="{E53C7086-A79E-4865-BC9C-7BBD99F06F77}">
      <dgm:prSet phldrT="[Text]" custT="1"/>
      <dgm:spPr/>
      <dgm:t>
        <a:bodyPr/>
        <a:lstStyle/>
        <a:p>
          <a:r>
            <a:rPr lang="en-US" sz="1600" b="1" dirty="0" smtClean="0"/>
            <a:t>Apply</a:t>
          </a:r>
          <a:endParaRPr lang="en-US" sz="1400" b="1" dirty="0"/>
        </a:p>
      </dgm:t>
    </dgm:pt>
    <dgm:pt modelId="{4A4A0197-F0E5-41D4-8F36-05A2106B9B8B}" type="parTrans" cxnId="{AB6F18B9-39D1-46B8-BC12-B220D4380D4B}">
      <dgm:prSet/>
      <dgm:spPr/>
      <dgm:t>
        <a:bodyPr/>
        <a:lstStyle/>
        <a:p>
          <a:endParaRPr lang="en-US"/>
        </a:p>
      </dgm:t>
    </dgm:pt>
    <dgm:pt modelId="{A4CAD0A3-23A0-4EE7-956A-227A55229717}" type="sibTrans" cxnId="{AB6F18B9-39D1-46B8-BC12-B220D4380D4B}">
      <dgm:prSet/>
      <dgm:spPr/>
      <dgm:t>
        <a:bodyPr/>
        <a:lstStyle/>
        <a:p>
          <a:endParaRPr lang="en-US"/>
        </a:p>
      </dgm:t>
    </dgm:pt>
    <dgm:pt modelId="{337AB2FB-D9EA-41FA-A0CD-834405C54B12}">
      <dgm:prSet phldrT="[Text]" custT="1"/>
      <dgm:spPr/>
      <dgm:t>
        <a:bodyPr/>
        <a:lstStyle/>
        <a:p>
          <a:r>
            <a:rPr lang="en-US" sz="1600" b="1" dirty="0" smtClean="0"/>
            <a:t>Destroy</a:t>
          </a:r>
          <a:endParaRPr lang="en-US" sz="1400" b="1" dirty="0"/>
        </a:p>
      </dgm:t>
    </dgm:pt>
    <dgm:pt modelId="{7984973C-7C10-41D2-A701-D4B31CBFD33E}" type="parTrans" cxnId="{673BB810-B867-4327-A61E-4C2CF3946008}">
      <dgm:prSet/>
      <dgm:spPr/>
      <dgm:t>
        <a:bodyPr/>
        <a:lstStyle/>
        <a:p>
          <a:endParaRPr lang="en-US"/>
        </a:p>
      </dgm:t>
    </dgm:pt>
    <dgm:pt modelId="{1932E94A-C4FD-4DD2-9B9F-3A69AB1DE325}" type="sibTrans" cxnId="{673BB810-B867-4327-A61E-4C2CF3946008}">
      <dgm:prSet/>
      <dgm:spPr/>
      <dgm:t>
        <a:bodyPr/>
        <a:lstStyle/>
        <a:p>
          <a:endParaRPr lang="en-US"/>
        </a:p>
      </dgm:t>
    </dgm:pt>
    <dgm:pt modelId="{9C116E55-46D2-4859-9AAA-34492FAC59EA}">
      <dgm:prSet custT="1"/>
      <dgm:spPr/>
      <dgm:t>
        <a:bodyPr/>
        <a:lstStyle/>
        <a:p>
          <a:r>
            <a:rPr lang="en-US" sz="1600" dirty="0" smtClean="0"/>
            <a:t>Use </a:t>
          </a:r>
          <a:r>
            <a:rPr lang="en-US" sz="1600" dirty="0" smtClean="0"/>
            <a:t>to initialize a working directory containing a terraform config files</a:t>
          </a:r>
          <a:endParaRPr lang="en-US" sz="1600" dirty="0"/>
        </a:p>
      </dgm:t>
    </dgm:pt>
    <dgm:pt modelId="{D820426C-7E87-40DB-A74D-88D51DCA0D88}" type="parTrans" cxnId="{66B94DD1-2607-4D03-BDA5-D77581828340}">
      <dgm:prSet/>
      <dgm:spPr/>
      <dgm:t>
        <a:bodyPr/>
        <a:lstStyle/>
        <a:p>
          <a:endParaRPr lang="en-US"/>
        </a:p>
      </dgm:t>
    </dgm:pt>
    <dgm:pt modelId="{F2836C71-61F7-4AF0-A640-CF5145D9DFD8}" type="sibTrans" cxnId="{66B94DD1-2607-4D03-BDA5-D77581828340}">
      <dgm:prSet/>
      <dgm:spPr/>
      <dgm:t>
        <a:bodyPr/>
        <a:lstStyle/>
        <a:p>
          <a:endParaRPr lang="en-US"/>
        </a:p>
      </dgm:t>
    </dgm:pt>
    <dgm:pt modelId="{228CBD2B-5DD8-4478-BA06-1DAD4A388D78}">
      <dgm:prSet/>
      <dgm:spPr/>
      <dgm:t>
        <a:bodyPr/>
        <a:lstStyle/>
        <a:p>
          <a:r>
            <a:rPr lang="en-US" dirty="0" smtClean="0"/>
            <a:t>Validates the terraform config files to ensure that they are syntactically valid and internally consistent</a:t>
          </a:r>
          <a:endParaRPr lang="en-US" dirty="0"/>
        </a:p>
      </dgm:t>
    </dgm:pt>
    <dgm:pt modelId="{BA1310B1-2D24-4457-A680-DDEFF06DC84E}" type="parTrans" cxnId="{0B0FFB36-B1A3-40A4-AD5D-6F0B2311522B}">
      <dgm:prSet/>
      <dgm:spPr/>
      <dgm:t>
        <a:bodyPr/>
        <a:lstStyle/>
        <a:p>
          <a:endParaRPr lang="en-US"/>
        </a:p>
      </dgm:t>
    </dgm:pt>
    <dgm:pt modelId="{516F3678-3EE4-44AF-8247-20A6697C5CAB}" type="sibTrans" cxnId="{0B0FFB36-B1A3-40A4-AD5D-6F0B2311522B}">
      <dgm:prSet/>
      <dgm:spPr/>
      <dgm:t>
        <a:bodyPr/>
        <a:lstStyle/>
        <a:p>
          <a:endParaRPr lang="en-US"/>
        </a:p>
      </dgm:t>
    </dgm:pt>
    <dgm:pt modelId="{A37411A5-CC13-4640-909A-3C06A2F50DE6}">
      <dgm:prSet/>
      <dgm:spPr/>
      <dgm:t>
        <a:bodyPr/>
        <a:lstStyle/>
        <a:p>
          <a:r>
            <a:rPr lang="en-US" dirty="0" smtClean="0"/>
            <a:t>Creates an execution plan</a:t>
          </a:r>
          <a:endParaRPr lang="en-US" dirty="0"/>
        </a:p>
      </dgm:t>
    </dgm:pt>
    <dgm:pt modelId="{81FA8D82-3ACF-4840-B04B-522BCE6CBC41}" type="parTrans" cxnId="{B04159B7-3A7E-4A7B-A461-C4D745DB5276}">
      <dgm:prSet/>
      <dgm:spPr/>
      <dgm:t>
        <a:bodyPr/>
        <a:lstStyle/>
        <a:p>
          <a:endParaRPr lang="en-US"/>
        </a:p>
      </dgm:t>
    </dgm:pt>
    <dgm:pt modelId="{FAA3DCD0-1254-4F71-8751-59BCD3DDB881}" type="sibTrans" cxnId="{B04159B7-3A7E-4A7B-A461-C4D745DB5276}">
      <dgm:prSet/>
      <dgm:spPr/>
      <dgm:t>
        <a:bodyPr/>
        <a:lstStyle/>
        <a:p>
          <a:endParaRPr lang="en-US"/>
        </a:p>
      </dgm:t>
    </dgm:pt>
    <dgm:pt modelId="{F704C803-CBBA-49CD-B42B-5AE19C56D2F8}">
      <dgm:prSet/>
      <dgm:spPr/>
      <dgm:t>
        <a:bodyPr/>
        <a:lstStyle/>
        <a:p>
          <a:r>
            <a:rPr lang="en-US" dirty="0" smtClean="0"/>
            <a:t>Terraform performs a refresh and determines what actions are required to archive the desired state specified in config files </a:t>
          </a:r>
          <a:endParaRPr lang="en-US" dirty="0"/>
        </a:p>
      </dgm:t>
    </dgm:pt>
    <dgm:pt modelId="{78045EFF-23A2-4E72-BD0D-07D6945239C3}" type="parTrans" cxnId="{DB2CE0B7-905D-495C-818B-0589FC8E4D84}">
      <dgm:prSet/>
      <dgm:spPr/>
      <dgm:t>
        <a:bodyPr/>
        <a:lstStyle/>
        <a:p>
          <a:endParaRPr lang="en-US"/>
        </a:p>
      </dgm:t>
    </dgm:pt>
    <dgm:pt modelId="{417FBE8C-CC4D-4F82-8817-2D541E9BE35E}" type="sibTrans" cxnId="{DB2CE0B7-905D-495C-818B-0589FC8E4D84}">
      <dgm:prSet/>
      <dgm:spPr/>
      <dgm:t>
        <a:bodyPr/>
        <a:lstStyle/>
        <a:p>
          <a:endParaRPr lang="en-US"/>
        </a:p>
      </dgm:t>
    </dgm:pt>
    <dgm:pt modelId="{990ADF0F-93A9-4027-9CF2-27AFD912B69F}">
      <dgm:prSet/>
      <dgm:spPr/>
      <dgm:t>
        <a:bodyPr/>
        <a:lstStyle/>
        <a:p>
          <a:r>
            <a:rPr lang="en-US" dirty="0" smtClean="0"/>
            <a:t>Use </a:t>
          </a:r>
          <a:r>
            <a:rPr lang="en-US" dirty="0" smtClean="0"/>
            <a:t>to apply changes required to reach the desired state of the configuration</a:t>
          </a:r>
          <a:endParaRPr lang="en-US" dirty="0"/>
        </a:p>
      </dgm:t>
    </dgm:pt>
    <dgm:pt modelId="{4A993376-423F-458B-8296-E04BFCE6CD27}" type="parTrans" cxnId="{0BDB2F9F-2278-4BC1-B274-8E345EA8B764}">
      <dgm:prSet/>
      <dgm:spPr/>
      <dgm:t>
        <a:bodyPr/>
        <a:lstStyle/>
        <a:p>
          <a:endParaRPr lang="en-US"/>
        </a:p>
      </dgm:t>
    </dgm:pt>
    <dgm:pt modelId="{F2D590A3-CBB9-4159-87CC-97AF9AFE73D2}" type="sibTrans" cxnId="{0BDB2F9F-2278-4BC1-B274-8E345EA8B764}">
      <dgm:prSet/>
      <dgm:spPr/>
      <dgm:t>
        <a:bodyPr/>
        <a:lstStyle/>
        <a:p>
          <a:endParaRPr lang="en-US"/>
        </a:p>
      </dgm:t>
    </dgm:pt>
    <dgm:pt modelId="{4656295D-17BE-4ABE-89DE-5EF5F5FA40F7}">
      <dgm:prSet/>
      <dgm:spPr/>
      <dgm:t>
        <a:bodyPr/>
        <a:lstStyle/>
        <a:p>
          <a:r>
            <a:rPr lang="en-US" dirty="0" smtClean="0"/>
            <a:t>By default, apply scans the current directory for the config and apply the changes</a:t>
          </a:r>
          <a:endParaRPr lang="en-US" dirty="0"/>
        </a:p>
      </dgm:t>
    </dgm:pt>
    <dgm:pt modelId="{82585B54-1ED0-4402-BBC9-A07DA6E8AF5D}" type="parTrans" cxnId="{6B3A7C6A-8937-40DF-BA3B-3E57E0C89B63}">
      <dgm:prSet/>
      <dgm:spPr/>
      <dgm:t>
        <a:bodyPr/>
        <a:lstStyle/>
        <a:p>
          <a:endParaRPr lang="en-US"/>
        </a:p>
      </dgm:t>
    </dgm:pt>
    <dgm:pt modelId="{C6D63DB7-60D1-4908-8A55-7F67DD11026B}" type="sibTrans" cxnId="{6B3A7C6A-8937-40DF-BA3B-3E57E0C89B63}">
      <dgm:prSet/>
      <dgm:spPr/>
      <dgm:t>
        <a:bodyPr/>
        <a:lstStyle/>
        <a:p>
          <a:endParaRPr lang="en-US"/>
        </a:p>
      </dgm:t>
    </dgm:pt>
    <dgm:pt modelId="{BD4664AD-CF80-47A5-93F8-0319AEACCF20}">
      <dgm:prSet custT="1"/>
      <dgm:spPr/>
      <dgm:t>
        <a:bodyPr/>
        <a:lstStyle/>
        <a:p>
          <a:endParaRPr lang="en-US" sz="1600" dirty="0"/>
        </a:p>
      </dgm:t>
    </dgm:pt>
    <dgm:pt modelId="{51523FDE-0BB9-4B56-AE33-CCABB329B8ED}" type="parTrans" cxnId="{869F37E4-8372-4DBB-8DCC-E42E5E91A183}">
      <dgm:prSet/>
      <dgm:spPr/>
      <dgm:t>
        <a:bodyPr/>
        <a:lstStyle/>
        <a:p>
          <a:endParaRPr lang="en-US"/>
        </a:p>
      </dgm:t>
    </dgm:pt>
    <dgm:pt modelId="{2F2BF683-69F2-46E3-9952-9A52B1D7E3BA}" type="sibTrans" cxnId="{869F37E4-8372-4DBB-8DCC-E42E5E91A183}">
      <dgm:prSet/>
      <dgm:spPr/>
      <dgm:t>
        <a:bodyPr/>
        <a:lstStyle/>
        <a:p>
          <a:endParaRPr lang="en-US"/>
        </a:p>
      </dgm:t>
    </dgm:pt>
    <dgm:pt modelId="{8A851CE0-10C8-4D97-8082-A7691B4DCF1D}">
      <dgm:prSet/>
      <dgm:spPr/>
      <dgm:t>
        <a:bodyPr/>
        <a:lstStyle/>
        <a:p>
          <a:r>
            <a:rPr lang="en-US" dirty="0" smtClean="0"/>
            <a:t>Use </a:t>
          </a:r>
          <a:r>
            <a:rPr lang="en-US" dirty="0" smtClean="0"/>
            <a:t>to destroy the terraform managed infrastructure </a:t>
          </a:r>
          <a:endParaRPr lang="en-US" dirty="0"/>
        </a:p>
      </dgm:t>
    </dgm:pt>
    <dgm:pt modelId="{C475C3CC-57FF-4762-889F-F9E9A0BC8407}" type="parTrans" cxnId="{685F3017-C7D5-486C-8CA0-CFB8FA03CBFF}">
      <dgm:prSet/>
      <dgm:spPr/>
      <dgm:t>
        <a:bodyPr/>
        <a:lstStyle/>
        <a:p>
          <a:endParaRPr lang="en-US"/>
        </a:p>
      </dgm:t>
    </dgm:pt>
    <dgm:pt modelId="{01009158-09AF-46AE-B98B-F51463DAC59E}" type="sibTrans" cxnId="{685F3017-C7D5-486C-8CA0-CFB8FA03CBFF}">
      <dgm:prSet/>
      <dgm:spPr/>
      <dgm:t>
        <a:bodyPr/>
        <a:lstStyle/>
        <a:p>
          <a:endParaRPr lang="en-US"/>
        </a:p>
      </dgm:t>
    </dgm:pt>
    <dgm:pt modelId="{66518871-8928-4A67-8590-D61F8455AA8F}">
      <dgm:prSet custT="1"/>
      <dgm:spPr/>
      <dgm:t>
        <a:bodyPr/>
        <a:lstStyle/>
        <a:p>
          <a:endParaRPr lang="en-US" sz="1600" dirty="0"/>
        </a:p>
      </dgm:t>
    </dgm:pt>
    <dgm:pt modelId="{7F0797C5-971B-4FB9-AD98-585B03087FF6}" type="parTrans" cxnId="{911D221C-31F1-42E2-9DBD-2D46F5265EFA}">
      <dgm:prSet/>
      <dgm:spPr/>
      <dgm:t>
        <a:bodyPr/>
        <a:lstStyle/>
        <a:p>
          <a:endParaRPr lang="en-US"/>
        </a:p>
      </dgm:t>
    </dgm:pt>
    <dgm:pt modelId="{3885E61E-39F1-4575-8A9A-233997B66FDE}" type="sibTrans" cxnId="{911D221C-31F1-42E2-9DBD-2D46F5265EFA}">
      <dgm:prSet/>
      <dgm:spPr/>
      <dgm:t>
        <a:bodyPr/>
        <a:lstStyle/>
        <a:p>
          <a:endParaRPr lang="en-US"/>
        </a:p>
      </dgm:t>
    </dgm:pt>
    <dgm:pt modelId="{3E5FC32D-9A7D-4B31-B215-8643C6BC786E}">
      <dgm:prSet/>
      <dgm:spPr/>
      <dgm:t>
        <a:bodyPr/>
        <a:lstStyle/>
        <a:p>
          <a:endParaRPr lang="en-US" dirty="0"/>
        </a:p>
      </dgm:t>
    </dgm:pt>
    <dgm:pt modelId="{D2B38F2B-917C-4BE0-8031-9172725BA70A}" type="parTrans" cxnId="{CCD95C2E-A171-4F60-B55C-DF75EB0FC8B7}">
      <dgm:prSet/>
      <dgm:spPr/>
      <dgm:t>
        <a:bodyPr/>
        <a:lstStyle/>
        <a:p>
          <a:endParaRPr lang="en-US"/>
        </a:p>
      </dgm:t>
    </dgm:pt>
    <dgm:pt modelId="{B3FC3C12-5E1B-4C94-96D7-7341CD60A162}" type="sibTrans" cxnId="{CCD95C2E-A171-4F60-B55C-DF75EB0FC8B7}">
      <dgm:prSet/>
      <dgm:spPr/>
      <dgm:t>
        <a:bodyPr/>
        <a:lstStyle/>
        <a:p>
          <a:endParaRPr lang="en-US"/>
        </a:p>
      </dgm:t>
    </dgm:pt>
    <dgm:pt modelId="{C89671F2-C857-4E9B-B151-C8813985EEE3}">
      <dgm:prSet/>
      <dgm:spPr/>
      <dgm:t>
        <a:bodyPr/>
        <a:lstStyle/>
        <a:p>
          <a:endParaRPr lang="en-US" dirty="0"/>
        </a:p>
      </dgm:t>
    </dgm:pt>
    <dgm:pt modelId="{45965B95-E0C0-4E01-9CC1-315A50A75573}" type="parTrans" cxnId="{A69558A7-8C23-4A45-89BB-50A9D86FE48D}">
      <dgm:prSet/>
      <dgm:spPr/>
      <dgm:t>
        <a:bodyPr/>
        <a:lstStyle/>
        <a:p>
          <a:endParaRPr lang="en-US"/>
        </a:p>
      </dgm:t>
    </dgm:pt>
    <dgm:pt modelId="{353513C8-713B-4343-9BE3-400DFAB7EBBE}" type="sibTrans" cxnId="{A69558A7-8C23-4A45-89BB-50A9D86FE48D}">
      <dgm:prSet/>
      <dgm:spPr/>
      <dgm:t>
        <a:bodyPr/>
        <a:lstStyle/>
        <a:p>
          <a:endParaRPr lang="en-US"/>
        </a:p>
      </dgm:t>
    </dgm:pt>
    <dgm:pt modelId="{D9D0887A-4B5A-417C-AAF8-EFA03869F4DB}">
      <dgm:prSet/>
      <dgm:spPr/>
      <dgm:t>
        <a:bodyPr/>
        <a:lstStyle/>
        <a:p>
          <a:endParaRPr lang="en-US" dirty="0"/>
        </a:p>
      </dgm:t>
    </dgm:pt>
    <dgm:pt modelId="{F17BF8C9-C029-40ED-BF73-BC76DDE2A9E1}" type="parTrans" cxnId="{F6A491AE-EE61-49AB-8082-785F9017FA1E}">
      <dgm:prSet/>
      <dgm:spPr/>
      <dgm:t>
        <a:bodyPr/>
        <a:lstStyle/>
        <a:p>
          <a:endParaRPr lang="en-US"/>
        </a:p>
      </dgm:t>
    </dgm:pt>
    <dgm:pt modelId="{A18D7A15-346A-49EB-98A6-2CB3132E5692}" type="sibTrans" cxnId="{F6A491AE-EE61-49AB-8082-785F9017FA1E}">
      <dgm:prSet/>
      <dgm:spPr/>
      <dgm:t>
        <a:bodyPr/>
        <a:lstStyle/>
        <a:p>
          <a:endParaRPr lang="en-US"/>
        </a:p>
      </dgm:t>
    </dgm:pt>
    <dgm:pt modelId="{7E6AE03E-9AFA-4526-83DA-48C516771191}">
      <dgm:prSet/>
      <dgm:spPr/>
      <dgm:t>
        <a:bodyPr/>
        <a:lstStyle/>
        <a:p>
          <a:endParaRPr lang="en-US" dirty="0"/>
        </a:p>
      </dgm:t>
    </dgm:pt>
    <dgm:pt modelId="{DA5341ED-C9BE-441D-BCAF-C0DBFA917B58}" type="parTrans" cxnId="{7B23DEF0-71E8-4F34-B8BB-EAC18BE62E92}">
      <dgm:prSet/>
      <dgm:spPr/>
      <dgm:t>
        <a:bodyPr/>
        <a:lstStyle/>
        <a:p>
          <a:endParaRPr lang="en-US"/>
        </a:p>
      </dgm:t>
    </dgm:pt>
    <dgm:pt modelId="{0A61E681-FBCF-4F3B-BF82-A583B9E32C5E}" type="sibTrans" cxnId="{7B23DEF0-71E8-4F34-B8BB-EAC18BE62E92}">
      <dgm:prSet/>
      <dgm:spPr/>
      <dgm:t>
        <a:bodyPr/>
        <a:lstStyle/>
        <a:p>
          <a:endParaRPr lang="en-US"/>
        </a:p>
      </dgm:t>
    </dgm:pt>
    <dgm:pt modelId="{F99FE6B2-1C82-4601-B8DA-00939F0111DD}" type="pres">
      <dgm:prSet presAssocID="{B72034D4-8CCF-4460-B5DC-C1708C1C9E95}" presName="linearFlow" presStyleCnt="0">
        <dgm:presLayoutVars>
          <dgm:dir/>
          <dgm:animLvl val="lvl"/>
          <dgm:resizeHandles val="exact"/>
        </dgm:presLayoutVars>
      </dgm:prSet>
      <dgm:spPr/>
    </dgm:pt>
    <dgm:pt modelId="{21EE657E-5C94-4569-B350-6B29582AF200}" type="pres">
      <dgm:prSet presAssocID="{071918FF-341B-46F6-AFAF-AA5CC98C027E}" presName="composite" presStyleCnt="0"/>
      <dgm:spPr/>
    </dgm:pt>
    <dgm:pt modelId="{13CE4968-9873-4B02-893A-57A9BF2BE7A8}" type="pres">
      <dgm:prSet presAssocID="{071918FF-341B-46F6-AFAF-AA5CC98C027E}" presName="parTx" presStyleLbl="node1" presStyleIdx="0" presStyleCnt="5">
        <dgm:presLayoutVars>
          <dgm:chMax val="0"/>
          <dgm:chPref val="0"/>
          <dgm:bulletEnabled val="1"/>
        </dgm:presLayoutVars>
      </dgm:prSet>
      <dgm:spPr/>
      <dgm:t>
        <a:bodyPr/>
        <a:lstStyle/>
        <a:p>
          <a:endParaRPr lang="en-US"/>
        </a:p>
      </dgm:t>
    </dgm:pt>
    <dgm:pt modelId="{3CC91340-8491-4426-9FA9-AFC8E5AA956C}" type="pres">
      <dgm:prSet presAssocID="{071918FF-341B-46F6-AFAF-AA5CC98C027E}" presName="parSh" presStyleLbl="node1" presStyleIdx="0" presStyleCnt="5"/>
      <dgm:spPr/>
      <dgm:t>
        <a:bodyPr/>
        <a:lstStyle/>
        <a:p>
          <a:endParaRPr lang="en-US"/>
        </a:p>
      </dgm:t>
    </dgm:pt>
    <dgm:pt modelId="{F9B74960-4BA0-4092-A5A7-694C9BEAA771}" type="pres">
      <dgm:prSet presAssocID="{071918FF-341B-46F6-AFAF-AA5CC98C027E}" presName="desTx" presStyleLbl="fgAcc1" presStyleIdx="0" presStyleCnt="5">
        <dgm:presLayoutVars>
          <dgm:bulletEnabled val="1"/>
        </dgm:presLayoutVars>
      </dgm:prSet>
      <dgm:spPr/>
      <dgm:t>
        <a:bodyPr/>
        <a:lstStyle/>
        <a:p>
          <a:endParaRPr lang="en-US"/>
        </a:p>
      </dgm:t>
    </dgm:pt>
    <dgm:pt modelId="{D59A459F-AF2F-4D3E-A2A4-7769D08466FC}" type="pres">
      <dgm:prSet presAssocID="{BC3822F4-9766-4D60-9B85-E18D5B710563}" presName="sibTrans" presStyleLbl="sibTrans2D1" presStyleIdx="0" presStyleCnt="4"/>
      <dgm:spPr/>
      <dgm:t>
        <a:bodyPr/>
        <a:lstStyle/>
        <a:p>
          <a:endParaRPr lang="en-US"/>
        </a:p>
      </dgm:t>
    </dgm:pt>
    <dgm:pt modelId="{CE397B9A-1B69-4740-A639-8FF232EB8D11}" type="pres">
      <dgm:prSet presAssocID="{BC3822F4-9766-4D60-9B85-E18D5B710563}" presName="connTx" presStyleLbl="sibTrans2D1" presStyleIdx="0" presStyleCnt="4"/>
      <dgm:spPr/>
      <dgm:t>
        <a:bodyPr/>
        <a:lstStyle/>
        <a:p>
          <a:endParaRPr lang="en-US"/>
        </a:p>
      </dgm:t>
    </dgm:pt>
    <dgm:pt modelId="{7086D4CF-640D-4700-9DE2-14932F7F8A37}" type="pres">
      <dgm:prSet presAssocID="{9B54475A-87D8-419E-A72A-64F9D6582758}" presName="composite" presStyleCnt="0"/>
      <dgm:spPr/>
    </dgm:pt>
    <dgm:pt modelId="{C1E0F3CE-2397-4F96-AAE3-3293276ABBB4}" type="pres">
      <dgm:prSet presAssocID="{9B54475A-87D8-419E-A72A-64F9D6582758}" presName="parTx" presStyleLbl="node1" presStyleIdx="0" presStyleCnt="5">
        <dgm:presLayoutVars>
          <dgm:chMax val="0"/>
          <dgm:chPref val="0"/>
          <dgm:bulletEnabled val="1"/>
        </dgm:presLayoutVars>
      </dgm:prSet>
      <dgm:spPr/>
      <dgm:t>
        <a:bodyPr/>
        <a:lstStyle/>
        <a:p>
          <a:endParaRPr lang="en-US"/>
        </a:p>
      </dgm:t>
    </dgm:pt>
    <dgm:pt modelId="{92573D76-A8C6-4DA2-B570-7E8FF5F01B77}" type="pres">
      <dgm:prSet presAssocID="{9B54475A-87D8-419E-A72A-64F9D6582758}" presName="parSh" presStyleLbl="node1" presStyleIdx="1" presStyleCnt="5"/>
      <dgm:spPr/>
      <dgm:t>
        <a:bodyPr/>
        <a:lstStyle/>
        <a:p>
          <a:endParaRPr lang="en-US"/>
        </a:p>
      </dgm:t>
    </dgm:pt>
    <dgm:pt modelId="{255A7E8C-B6BB-42D9-A2BD-E6E2F924BE77}" type="pres">
      <dgm:prSet presAssocID="{9B54475A-87D8-419E-A72A-64F9D6582758}" presName="desTx" presStyleLbl="fgAcc1" presStyleIdx="1" presStyleCnt="5">
        <dgm:presLayoutVars>
          <dgm:bulletEnabled val="1"/>
        </dgm:presLayoutVars>
      </dgm:prSet>
      <dgm:spPr/>
      <dgm:t>
        <a:bodyPr/>
        <a:lstStyle/>
        <a:p>
          <a:endParaRPr lang="en-US"/>
        </a:p>
      </dgm:t>
    </dgm:pt>
    <dgm:pt modelId="{D0B0ED4E-BC3B-49B5-A124-F600DE504343}" type="pres">
      <dgm:prSet presAssocID="{AF35707D-2FDB-4497-B358-56E378CFEBDE}" presName="sibTrans" presStyleLbl="sibTrans2D1" presStyleIdx="1" presStyleCnt="4"/>
      <dgm:spPr/>
      <dgm:t>
        <a:bodyPr/>
        <a:lstStyle/>
        <a:p>
          <a:endParaRPr lang="en-US"/>
        </a:p>
      </dgm:t>
    </dgm:pt>
    <dgm:pt modelId="{D997A9FF-5877-408F-9186-FC28A93A3AD1}" type="pres">
      <dgm:prSet presAssocID="{AF35707D-2FDB-4497-B358-56E378CFEBDE}" presName="connTx" presStyleLbl="sibTrans2D1" presStyleIdx="1" presStyleCnt="4"/>
      <dgm:spPr/>
      <dgm:t>
        <a:bodyPr/>
        <a:lstStyle/>
        <a:p>
          <a:endParaRPr lang="en-US"/>
        </a:p>
      </dgm:t>
    </dgm:pt>
    <dgm:pt modelId="{4F5ACC17-F4C2-4EEC-9E2D-4F4E582214F9}" type="pres">
      <dgm:prSet presAssocID="{2C0D8FB9-823C-4AE2-A242-51A9369F7811}" presName="composite" presStyleCnt="0"/>
      <dgm:spPr/>
    </dgm:pt>
    <dgm:pt modelId="{1EEBE282-15D3-401F-96CB-23537497EE39}" type="pres">
      <dgm:prSet presAssocID="{2C0D8FB9-823C-4AE2-A242-51A9369F7811}" presName="parTx" presStyleLbl="node1" presStyleIdx="1" presStyleCnt="5">
        <dgm:presLayoutVars>
          <dgm:chMax val="0"/>
          <dgm:chPref val="0"/>
          <dgm:bulletEnabled val="1"/>
        </dgm:presLayoutVars>
      </dgm:prSet>
      <dgm:spPr/>
      <dgm:t>
        <a:bodyPr/>
        <a:lstStyle/>
        <a:p>
          <a:endParaRPr lang="en-US"/>
        </a:p>
      </dgm:t>
    </dgm:pt>
    <dgm:pt modelId="{5916A923-55CB-4819-8F43-33B438863B47}" type="pres">
      <dgm:prSet presAssocID="{2C0D8FB9-823C-4AE2-A242-51A9369F7811}" presName="parSh" presStyleLbl="node1" presStyleIdx="2" presStyleCnt="5"/>
      <dgm:spPr/>
      <dgm:t>
        <a:bodyPr/>
        <a:lstStyle/>
        <a:p>
          <a:endParaRPr lang="en-US"/>
        </a:p>
      </dgm:t>
    </dgm:pt>
    <dgm:pt modelId="{5240814B-3394-4442-B2F4-3D9BF64FD056}" type="pres">
      <dgm:prSet presAssocID="{2C0D8FB9-823C-4AE2-A242-51A9369F7811}" presName="desTx" presStyleLbl="fgAcc1" presStyleIdx="2" presStyleCnt="5">
        <dgm:presLayoutVars>
          <dgm:bulletEnabled val="1"/>
        </dgm:presLayoutVars>
      </dgm:prSet>
      <dgm:spPr/>
      <dgm:t>
        <a:bodyPr/>
        <a:lstStyle/>
        <a:p>
          <a:endParaRPr lang="en-US"/>
        </a:p>
      </dgm:t>
    </dgm:pt>
    <dgm:pt modelId="{25DDB6E1-C49D-47F7-B585-DED355374453}" type="pres">
      <dgm:prSet presAssocID="{CA454434-8F65-4DEF-AB8C-0D5405A48FEC}" presName="sibTrans" presStyleLbl="sibTrans2D1" presStyleIdx="2" presStyleCnt="4"/>
      <dgm:spPr/>
      <dgm:t>
        <a:bodyPr/>
        <a:lstStyle/>
        <a:p>
          <a:endParaRPr lang="en-US"/>
        </a:p>
      </dgm:t>
    </dgm:pt>
    <dgm:pt modelId="{3E98F7BB-EF3D-4C5B-9152-E47F872DEE53}" type="pres">
      <dgm:prSet presAssocID="{CA454434-8F65-4DEF-AB8C-0D5405A48FEC}" presName="connTx" presStyleLbl="sibTrans2D1" presStyleIdx="2" presStyleCnt="4"/>
      <dgm:spPr/>
      <dgm:t>
        <a:bodyPr/>
        <a:lstStyle/>
        <a:p>
          <a:endParaRPr lang="en-US"/>
        </a:p>
      </dgm:t>
    </dgm:pt>
    <dgm:pt modelId="{1A135956-F975-4F94-80CD-D9E3203B6E86}" type="pres">
      <dgm:prSet presAssocID="{E53C7086-A79E-4865-BC9C-7BBD99F06F77}" presName="composite" presStyleCnt="0"/>
      <dgm:spPr/>
    </dgm:pt>
    <dgm:pt modelId="{52F3F07B-D806-41AC-8B65-61A4276B69F0}" type="pres">
      <dgm:prSet presAssocID="{E53C7086-A79E-4865-BC9C-7BBD99F06F77}" presName="parTx" presStyleLbl="node1" presStyleIdx="2" presStyleCnt="5">
        <dgm:presLayoutVars>
          <dgm:chMax val="0"/>
          <dgm:chPref val="0"/>
          <dgm:bulletEnabled val="1"/>
        </dgm:presLayoutVars>
      </dgm:prSet>
      <dgm:spPr/>
      <dgm:t>
        <a:bodyPr/>
        <a:lstStyle/>
        <a:p>
          <a:endParaRPr lang="en-US"/>
        </a:p>
      </dgm:t>
    </dgm:pt>
    <dgm:pt modelId="{BD26C68C-3404-4CFF-871C-B5E0F74C8D2A}" type="pres">
      <dgm:prSet presAssocID="{E53C7086-A79E-4865-BC9C-7BBD99F06F77}" presName="parSh" presStyleLbl="node1" presStyleIdx="3" presStyleCnt="5"/>
      <dgm:spPr/>
      <dgm:t>
        <a:bodyPr/>
        <a:lstStyle/>
        <a:p>
          <a:endParaRPr lang="en-US"/>
        </a:p>
      </dgm:t>
    </dgm:pt>
    <dgm:pt modelId="{AF689D48-D230-4E02-9981-491D485D6B0A}" type="pres">
      <dgm:prSet presAssocID="{E53C7086-A79E-4865-BC9C-7BBD99F06F77}" presName="desTx" presStyleLbl="fgAcc1" presStyleIdx="3" presStyleCnt="5">
        <dgm:presLayoutVars>
          <dgm:bulletEnabled val="1"/>
        </dgm:presLayoutVars>
      </dgm:prSet>
      <dgm:spPr/>
      <dgm:t>
        <a:bodyPr/>
        <a:lstStyle/>
        <a:p>
          <a:endParaRPr lang="en-US"/>
        </a:p>
      </dgm:t>
    </dgm:pt>
    <dgm:pt modelId="{9151F955-5D80-4AA1-9CB0-4DE806EDEB24}" type="pres">
      <dgm:prSet presAssocID="{A4CAD0A3-23A0-4EE7-956A-227A55229717}" presName="sibTrans" presStyleLbl="sibTrans2D1" presStyleIdx="3" presStyleCnt="4"/>
      <dgm:spPr/>
      <dgm:t>
        <a:bodyPr/>
        <a:lstStyle/>
        <a:p>
          <a:endParaRPr lang="en-US"/>
        </a:p>
      </dgm:t>
    </dgm:pt>
    <dgm:pt modelId="{EB7E26A9-160D-42A7-8F3F-46A07691D104}" type="pres">
      <dgm:prSet presAssocID="{A4CAD0A3-23A0-4EE7-956A-227A55229717}" presName="connTx" presStyleLbl="sibTrans2D1" presStyleIdx="3" presStyleCnt="4"/>
      <dgm:spPr/>
      <dgm:t>
        <a:bodyPr/>
        <a:lstStyle/>
        <a:p>
          <a:endParaRPr lang="en-US"/>
        </a:p>
      </dgm:t>
    </dgm:pt>
    <dgm:pt modelId="{4D7A8729-0016-47CA-98CD-55E7BC3A866F}" type="pres">
      <dgm:prSet presAssocID="{337AB2FB-D9EA-41FA-A0CD-834405C54B12}" presName="composite" presStyleCnt="0"/>
      <dgm:spPr/>
    </dgm:pt>
    <dgm:pt modelId="{9B7B8BC0-8C90-4174-93B5-9022F89CF9FE}" type="pres">
      <dgm:prSet presAssocID="{337AB2FB-D9EA-41FA-A0CD-834405C54B12}" presName="parTx" presStyleLbl="node1" presStyleIdx="3" presStyleCnt="5">
        <dgm:presLayoutVars>
          <dgm:chMax val="0"/>
          <dgm:chPref val="0"/>
          <dgm:bulletEnabled val="1"/>
        </dgm:presLayoutVars>
      </dgm:prSet>
      <dgm:spPr/>
      <dgm:t>
        <a:bodyPr/>
        <a:lstStyle/>
        <a:p>
          <a:endParaRPr lang="en-US"/>
        </a:p>
      </dgm:t>
    </dgm:pt>
    <dgm:pt modelId="{F7254AFA-3466-40CA-A43D-623EFB664E21}" type="pres">
      <dgm:prSet presAssocID="{337AB2FB-D9EA-41FA-A0CD-834405C54B12}" presName="parSh" presStyleLbl="node1" presStyleIdx="4" presStyleCnt="5"/>
      <dgm:spPr/>
      <dgm:t>
        <a:bodyPr/>
        <a:lstStyle/>
        <a:p>
          <a:endParaRPr lang="en-US"/>
        </a:p>
      </dgm:t>
    </dgm:pt>
    <dgm:pt modelId="{C7605727-D2AC-40A0-8329-E4A758D1BA43}" type="pres">
      <dgm:prSet presAssocID="{337AB2FB-D9EA-41FA-A0CD-834405C54B12}" presName="desTx" presStyleLbl="fgAcc1" presStyleIdx="4" presStyleCnt="5">
        <dgm:presLayoutVars>
          <dgm:bulletEnabled val="1"/>
        </dgm:presLayoutVars>
      </dgm:prSet>
      <dgm:spPr/>
      <dgm:t>
        <a:bodyPr/>
        <a:lstStyle/>
        <a:p>
          <a:endParaRPr lang="en-US"/>
        </a:p>
      </dgm:t>
    </dgm:pt>
  </dgm:ptLst>
  <dgm:cxnLst>
    <dgm:cxn modelId="{42DAA14E-74C6-405B-BFE3-B8D564E4FE11}" type="presOf" srcId="{BC3822F4-9766-4D60-9B85-E18D5B710563}" destId="{CE397B9A-1B69-4740-A639-8FF232EB8D11}" srcOrd="1" destOrd="0" presId="urn:microsoft.com/office/officeart/2005/8/layout/process3"/>
    <dgm:cxn modelId="{66B94DD1-2607-4D03-BDA5-D77581828340}" srcId="{071918FF-341B-46F6-AFAF-AA5CC98C027E}" destId="{9C116E55-46D2-4859-9AAA-34492FAC59EA}" srcOrd="1" destOrd="0" parTransId="{D820426C-7E87-40DB-A74D-88D51DCA0D88}" sibTransId="{F2836C71-61F7-4AF0-A640-CF5145D9DFD8}"/>
    <dgm:cxn modelId="{CD0FE67E-8DC0-4D24-8666-BA4CB6A749FE}" type="presOf" srcId="{E53C7086-A79E-4865-BC9C-7BBD99F06F77}" destId="{BD26C68C-3404-4CFF-871C-B5E0F74C8D2A}" srcOrd="1" destOrd="0" presId="urn:microsoft.com/office/officeart/2005/8/layout/process3"/>
    <dgm:cxn modelId="{05480C8B-D184-43BD-B16B-663968ABB0AD}" type="presOf" srcId="{071918FF-341B-46F6-AFAF-AA5CC98C027E}" destId="{3CC91340-8491-4426-9FA9-AFC8E5AA956C}" srcOrd="1" destOrd="0" presId="urn:microsoft.com/office/officeart/2005/8/layout/process3"/>
    <dgm:cxn modelId="{1792278F-1766-49AA-8371-403F13E0079C}" type="presOf" srcId="{4656295D-17BE-4ABE-89DE-5EF5F5FA40F7}" destId="{AF689D48-D230-4E02-9981-491D485D6B0A}" srcOrd="0" destOrd="2" presId="urn:microsoft.com/office/officeart/2005/8/layout/process3"/>
    <dgm:cxn modelId="{DB2CE0B7-905D-495C-818B-0589FC8E4D84}" srcId="{2C0D8FB9-823C-4AE2-A242-51A9369F7811}" destId="{F704C803-CBBA-49CD-B42B-5AE19C56D2F8}" srcOrd="2" destOrd="0" parTransId="{78045EFF-23A2-4E72-BD0D-07D6945239C3}" sibTransId="{417FBE8C-CC4D-4F82-8817-2D541E9BE35E}"/>
    <dgm:cxn modelId="{A99C2D0D-C435-48F9-9544-A19E6B80CCBB}" srcId="{B72034D4-8CCF-4460-B5DC-C1708C1C9E95}" destId="{071918FF-341B-46F6-AFAF-AA5CC98C027E}" srcOrd="0" destOrd="0" parTransId="{6C840B0A-B05C-4E90-B5F4-BC07BD9DFFC1}" sibTransId="{BC3822F4-9766-4D60-9B85-E18D5B710563}"/>
    <dgm:cxn modelId="{D05BCDC8-A8A3-46E9-AAE1-59D8EC331006}" type="presOf" srcId="{AF35707D-2FDB-4497-B358-56E378CFEBDE}" destId="{D0B0ED4E-BC3B-49B5-A124-F600DE504343}" srcOrd="0" destOrd="0" presId="urn:microsoft.com/office/officeart/2005/8/layout/process3"/>
    <dgm:cxn modelId="{869F37E4-8372-4DBB-8DCC-E42E5E91A183}" srcId="{071918FF-341B-46F6-AFAF-AA5CC98C027E}" destId="{BD4664AD-CF80-47A5-93F8-0319AEACCF20}" srcOrd="2" destOrd="0" parTransId="{51523FDE-0BB9-4B56-AE33-CCABB329B8ED}" sibTransId="{2F2BF683-69F2-46E3-9952-9A52B1D7E3BA}"/>
    <dgm:cxn modelId="{1B602C73-821E-4684-95EC-069D5E7593D5}" type="presOf" srcId="{9B54475A-87D8-419E-A72A-64F9D6582758}" destId="{C1E0F3CE-2397-4F96-AAE3-3293276ABBB4}" srcOrd="0" destOrd="0" presId="urn:microsoft.com/office/officeart/2005/8/layout/process3"/>
    <dgm:cxn modelId="{026FF3D1-BB82-4D0A-A9C9-A3984C51E47D}" type="presOf" srcId="{3E5FC32D-9A7D-4B31-B215-8643C6BC786E}" destId="{255A7E8C-B6BB-42D9-A2BD-E6E2F924BE77}" srcOrd="0" destOrd="0" presId="urn:microsoft.com/office/officeart/2005/8/layout/process3"/>
    <dgm:cxn modelId="{1D244332-E58E-46DD-9258-7883082AFF75}" type="presOf" srcId="{337AB2FB-D9EA-41FA-A0CD-834405C54B12}" destId="{F7254AFA-3466-40CA-A43D-623EFB664E21}" srcOrd="1" destOrd="0" presId="urn:microsoft.com/office/officeart/2005/8/layout/process3"/>
    <dgm:cxn modelId="{5CE30FE9-B60C-4283-8384-3B7932A04E39}" type="presOf" srcId="{337AB2FB-D9EA-41FA-A0CD-834405C54B12}" destId="{9B7B8BC0-8C90-4174-93B5-9022F89CF9FE}" srcOrd="0" destOrd="0" presId="urn:microsoft.com/office/officeart/2005/8/layout/process3"/>
    <dgm:cxn modelId="{18B5B526-EB7B-4089-B4C0-5FB9A9365A91}" type="presOf" srcId="{2C0D8FB9-823C-4AE2-A242-51A9369F7811}" destId="{1EEBE282-15D3-401F-96CB-23537497EE39}" srcOrd="0" destOrd="0" presId="urn:microsoft.com/office/officeart/2005/8/layout/process3"/>
    <dgm:cxn modelId="{911D221C-31F1-42E2-9DBD-2D46F5265EFA}" srcId="{071918FF-341B-46F6-AFAF-AA5CC98C027E}" destId="{66518871-8928-4A67-8590-D61F8455AA8F}" srcOrd="0" destOrd="0" parTransId="{7F0797C5-971B-4FB9-AD98-585B03087FF6}" sibTransId="{3885E61E-39F1-4575-8A9A-233997B66FDE}"/>
    <dgm:cxn modelId="{7082E155-2101-4381-90E1-9E7DC5DDE123}" type="presOf" srcId="{071918FF-341B-46F6-AFAF-AA5CC98C027E}" destId="{13CE4968-9873-4B02-893A-57A9BF2BE7A8}" srcOrd="0" destOrd="0" presId="urn:microsoft.com/office/officeart/2005/8/layout/process3"/>
    <dgm:cxn modelId="{935436CA-3B36-42AB-9885-92F6974E5CBF}" type="presOf" srcId="{990ADF0F-93A9-4027-9CF2-27AFD912B69F}" destId="{AF689D48-D230-4E02-9981-491D485D6B0A}" srcOrd="0" destOrd="1" presId="urn:microsoft.com/office/officeart/2005/8/layout/process3"/>
    <dgm:cxn modelId="{BA4F9719-CE2C-4CDF-BBDF-EA76BA97B14A}" type="presOf" srcId="{F704C803-CBBA-49CD-B42B-5AE19C56D2F8}" destId="{5240814B-3394-4442-B2F4-3D9BF64FD056}" srcOrd="0" destOrd="2" presId="urn:microsoft.com/office/officeart/2005/8/layout/process3"/>
    <dgm:cxn modelId="{4E10ACD8-9A56-4EE2-822A-15AC336274C9}" type="presOf" srcId="{BD4664AD-CF80-47A5-93F8-0319AEACCF20}" destId="{F9B74960-4BA0-4092-A5A7-694C9BEAA771}" srcOrd="0" destOrd="2" presId="urn:microsoft.com/office/officeart/2005/8/layout/process3"/>
    <dgm:cxn modelId="{673BB810-B867-4327-A61E-4C2CF3946008}" srcId="{B72034D4-8CCF-4460-B5DC-C1708C1C9E95}" destId="{337AB2FB-D9EA-41FA-A0CD-834405C54B12}" srcOrd="4" destOrd="0" parTransId="{7984973C-7C10-41D2-A701-D4B31CBFD33E}" sibTransId="{1932E94A-C4FD-4DD2-9B9F-3A69AB1DE325}"/>
    <dgm:cxn modelId="{F6A491AE-EE61-49AB-8082-785F9017FA1E}" srcId="{E53C7086-A79E-4865-BC9C-7BBD99F06F77}" destId="{D9D0887A-4B5A-417C-AAF8-EFA03869F4DB}" srcOrd="0" destOrd="0" parTransId="{F17BF8C9-C029-40ED-BF73-BC76DDE2A9E1}" sibTransId="{A18D7A15-346A-49EB-98A6-2CB3132E5692}"/>
    <dgm:cxn modelId="{AB6F18B9-39D1-46B8-BC12-B220D4380D4B}" srcId="{B72034D4-8CCF-4460-B5DC-C1708C1C9E95}" destId="{E53C7086-A79E-4865-BC9C-7BBD99F06F77}" srcOrd="3" destOrd="0" parTransId="{4A4A0197-F0E5-41D4-8F36-05A2106B9B8B}" sibTransId="{A4CAD0A3-23A0-4EE7-956A-227A55229717}"/>
    <dgm:cxn modelId="{FE5FF46E-232B-4FF3-884E-127C870BF81C}" type="presOf" srcId="{9B54475A-87D8-419E-A72A-64F9D6582758}" destId="{92573D76-A8C6-4DA2-B570-7E8FF5F01B77}" srcOrd="1" destOrd="0" presId="urn:microsoft.com/office/officeart/2005/8/layout/process3"/>
    <dgm:cxn modelId="{EA5E2218-0B15-4C63-9E67-D6696177A723}" type="presOf" srcId="{8A851CE0-10C8-4D97-8082-A7691B4DCF1D}" destId="{C7605727-D2AC-40A0-8329-E4A758D1BA43}" srcOrd="0" destOrd="1" presId="urn:microsoft.com/office/officeart/2005/8/layout/process3"/>
    <dgm:cxn modelId="{3E3E95FF-904E-4A16-BB0A-CB578EB9F16C}" type="presOf" srcId="{7E6AE03E-9AFA-4526-83DA-48C516771191}" destId="{C7605727-D2AC-40A0-8329-E4A758D1BA43}" srcOrd="0" destOrd="0" presId="urn:microsoft.com/office/officeart/2005/8/layout/process3"/>
    <dgm:cxn modelId="{C8171C11-9DC7-496D-85CC-18CDA2494008}" type="presOf" srcId="{AF35707D-2FDB-4497-B358-56E378CFEBDE}" destId="{D997A9FF-5877-408F-9186-FC28A93A3AD1}" srcOrd="1" destOrd="0" presId="urn:microsoft.com/office/officeart/2005/8/layout/process3"/>
    <dgm:cxn modelId="{4623C386-0169-4116-8491-4AA523FD436E}" type="presOf" srcId="{E53C7086-A79E-4865-BC9C-7BBD99F06F77}" destId="{52F3F07B-D806-41AC-8B65-61A4276B69F0}" srcOrd="0" destOrd="0" presId="urn:microsoft.com/office/officeart/2005/8/layout/process3"/>
    <dgm:cxn modelId="{B04159B7-3A7E-4A7B-A461-C4D745DB5276}" srcId="{2C0D8FB9-823C-4AE2-A242-51A9369F7811}" destId="{A37411A5-CC13-4640-909A-3C06A2F50DE6}" srcOrd="1" destOrd="0" parTransId="{81FA8D82-3ACF-4840-B04B-522BCE6CBC41}" sibTransId="{FAA3DCD0-1254-4F71-8751-59BCD3DDB881}"/>
    <dgm:cxn modelId="{7F2D7DA0-B167-4E8A-9E5F-EA5072C2DCAB}" type="presOf" srcId="{B72034D4-8CCF-4460-B5DC-C1708C1C9E95}" destId="{F99FE6B2-1C82-4601-B8DA-00939F0111DD}" srcOrd="0" destOrd="0" presId="urn:microsoft.com/office/officeart/2005/8/layout/process3"/>
    <dgm:cxn modelId="{19C29041-7345-46F7-85A6-8405F61C9554}" type="presOf" srcId="{A37411A5-CC13-4640-909A-3C06A2F50DE6}" destId="{5240814B-3394-4442-B2F4-3D9BF64FD056}" srcOrd="0" destOrd="1" presId="urn:microsoft.com/office/officeart/2005/8/layout/process3"/>
    <dgm:cxn modelId="{A11A5BE6-3577-4F55-B25F-B604D00D0432}" type="presOf" srcId="{C89671F2-C857-4E9B-B151-C8813985EEE3}" destId="{5240814B-3394-4442-B2F4-3D9BF64FD056}" srcOrd="0" destOrd="0" presId="urn:microsoft.com/office/officeart/2005/8/layout/process3"/>
    <dgm:cxn modelId="{A266C5ED-2C8C-4B4F-9EE8-99E38B75C74F}" type="presOf" srcId="{228CBD2B-5DD8-4478-BA06-1DAD4A388D78}" destId="{255A7E8C-B6BB-42D9-A2BD-E6E2F924BE77}" srcOrd="0" destOrd="1" presId="urn:microsoft.com/office/officeart/2005/8/layout/process3"/>
    <dgm:cxn modelId="{E923EF76-EEDE-4DDE-87CC-BE3A6C90FBBF}" type="presOf" srcId="{CA454434-8F65-4DEF-AB8C-0D5405A48FEC}" destId="{25DDB6E1-C49D-47F7-B585-DED355374453}" srcOrd="0" destOrd="0" presId="urn:microsoft.com/office/officeart/2005/8/layout/process3"/>
    <dgm:cxn modelId="{E3B1205B-44C4-4549-A6C7-758214AB8216}" type="presOf" srcId="{2C0D8FB9-823C-4AE2-A242-51A9369F7811}" destId="{5916A923-55CB-4819-8F43-33B438863B47}" srcOrd="1" destOrd="0" presId="urn:microsoft.com/office/officeart/2005/8/layout/process3"/>
    <dgm:cxn modelId="{A69558A7-8C23-4A45-89BB-50A9D86FE48D}" srcId="{2C0D8FB9-823C-4AE2-A242-51A9369F7811}" destId="{C89671F2-C857-4E9B-B151-C8813985EEE3}" srcOrd="0" destOrd="0" parTransId="{45965B95-E0C0-4E01-9CC1-315A50A75573}" sibTransId="{353513C8-713B-4343-9BE3-400DFAB7EBBE}"/>
    <dgm:cxn modelId="{2705233E-8785-402B-B682-C2EE10A71742}" type="presOf" srcId="{9C116E55-46D2-4859-9AAA-34492FAC59EA}" destId="{F9B74960-4BA0-4092-A5A7-694C9BEAA771}" srcOrd="0" destOrd="1" presId="urn:microsoft.com/office/officeart/2005/8/layout/process3"/>
    <dgm:cxn modelId="{1D325B5A-EB79-4FC8-821E-D83B8C3A84DB}" type="presOf" srcId="{66518871-8928-4A67-8590-D61F8455AA8F}" destId="{F9B74960-4BA0-4092-A5A7-694C9BEAA771}" srcOrd="0" destOrd="0" presId="urn:microsoft.com/office/officeart/2005/8/layout/process3"/>
    <dgm:cxn modelId="{E4A0262A-BB89-40D5-8085-D02B0AD223A8}" type="presOf" srcId="{CA454434-8F65-4DEF-AB8C-0D5405A48FEC}" destId="{3E98F7BB-EF3D-4C5B-9152-E47F872DEE53}" srcOrd="1" destOrd="0" presId="urn:microsoft.com/office/officeart/2005/8/layout/process3"/>
    <dgm:cxn modelId="{0B0FFB36-B1A3-40A4-AD5D-6F0B2311522B}" srcId="{9B54475A-87D8-419E-A72A-64F9D6582758}" destId="{228CBD2B-5DD8-4478-BA06-1DAD4A388D78}" srcOrd="1" destOrd="0" parTransId="{BA1310B1-2D24-4457-A680-DDEFF06DC84E}" sibTransId="{516F3678-3EE4-44AF-8247-20A6697C5CAB}"/>
    <dgm:cxn modelId="{F5A3D6CA-A727-4436-B0E9-AEC9FD2B99E1}" type="presOf" srcId="{D9D0887A-4B5A-417C-AAF8-EFA03869F4DB}" destId="{AF689D48-D230-4E02-9981-491D485D6B0A}" srcOrd="0" destOrd="0" presId="urn:microsoft.com/office/officeart/2005/8/layout/process3"/>
    <dgm:cxn modelId="{6B3A7C6A-8937-40DF-BA3B-3E57E0C89B63}" srcId="{E53C7086-A79E-4865-BC9C-7BBD99F06F77}" destId="{4656295D-17BE-4ABE-89DE-5EF5F5FA40F7}" srcOrd="2" destOrd="0" parTransId="{82585B54-1ED0-4402-BBC9-A07DA6E8AF5D}" sibTransId="{C6D63DB7-60D1-4908-8A55-7F67DD11026B}"/>
    <dgm:cxn modelId="{D9C2A467-D890-4678-B8E4-DBE415CE5A6C}" type="presOf" srcId="{A4CAD0A3-23A0-4EE7-956A-227A55229717}" destId="{9151F955-5D80-4AA1-9CB0-4DE806EDEB24}" srcOrd="0" destOrd="0" presId="urn:microsoft.com/office/officeart/2005/8/layout/process3"/>
    <dgm:cxn modelId="{73395A3B-9D2F-42C4-BDE4-66FD6EC583C2}" type="presOf" srcId="{A4CAD0A3-23A0-4EE7-956A-227A55229717}" destId="{EB7E26A9-160D-42A7-8F3F-46A07691D104}" srcOrd="1" destOrd="0" presId="urn:microsoft.com/office/officeart/2005/8/layout/process3"/>
    <dgm:cxn modelId="{0BDB2F9F-2278-4BC1-B274-8E345EA8B764}" srcId="{E53C7086-A79E-4865-BC9C-7BBD99F06F77}" destId="{990ADF0F-93A9-4027-9CF2-27AFD912B69F}" srcOrd="1" destOrd="0" parTransId="{4A993376-423F-458B-8296-E04BFCE6CD27}" sibTransId="{F2D590A3-CBB9-4159-87CC-97AF9AFE73D2}"/>
    <dgm:cxn modelId="{CCD95C2E-A171-4F60-B55C-DF75EB0FC8B7}" srcId="{9B54475A-87D8-419E-A72A-64F9D6582758}" destId="{3E5FC32D-9A7D-4B31-B215-8643C6BC786E}" srcOrd="0" destOrd="0" parTransId="{D2B38F2B-917C-4BE0-8031-9172725BA70A}" sibTransId="{B3FC3C12-5E1B-4C94-96D7-7341CD60A162}"/>
    <dgm:cxn modelId="{1A1ADE9A-C619-4BB7-A2AC-5FEE2E6DF847}" srcId="{B72034D4-8CCF-4460-B5DC-C1708C1C9E95}" destId="{2C0D8FB9-823C-4AE2-A242-51A9369F7811}" srcOrd="2" destOrd="0" parTransId="{41A4F77D-3ED9-4AE0-81CE-8482899112AC}" sibTransId="{CA454434-8F65-4DEF-AB8C-0D5405A48FEC}"/>
    <dgm:cxn modelId="{908C7D43-8E3D-4624-BFAC-3BD7681FED7D}" type="presOf" srcId="{BC3822F4-9766-4D60-9B85-E18D5B710563}" destId="{D59A459F-AF2F-4D3E-A2A4-7769D08466FC}" srcOrd="0" destOrd="0" presId="urn:microsoft.com/office/officeart/2005/8/layout/process3"/>
    <dgm:cxn modelId="{7B23DEF0-71E8-4F34-B8BB-EAC18BE62E92}" srcId="{337AB2FB-D9EA-41FA-A0CD-834405C54B12}" destId="{7E6AE03E-9AFA-4526-83DA-48C516771191}" srcOrd="0" destOrd="0" parTransId="{DA5341ED-C9BE-441D-BCAF-C0DBFA917B58}" sibTransId="{0A61E681-FBCF-4F3B-BF82-A583B9E32C5E}"/>
    <dgm:cxn modelId="{685F3017-C7D5-486C-8CA0-CFB8FA03CBFF}" srcId="{337AB2FB-D9EA-41FA-A0CD-834405C54B12}" destId="{8A851CE0-10C8-4D97-8082-A7691B4DCF1D}" srcOrd="1" destOrd="0" parTransId="{C475C3CC-57FF-4762-889F-F9E9A0BC8407}" sibTransId="{01009158-09AF-46AE-B98B-F51463DAC59E}"/>
    <dgm:cxn modelId="{B013F22A-4A82-4FF8-9768-94568B31E72C}" srcId="{B72034D4-8CCF-4460-B5DC-C1708C1C9E95}" destId="{9B54475A-87D8-419E-A72A-64F9D6582758}" srcOrd="1" destOrd="0" parTransId="{021B9F07-9426-48C3-988E-A05C025F079D}" sibTransId="{AF35707D-2FDB-4497-B358-56E378CFEBDE}"/>
    <dgm:cxn modelId="{1C02A698-AD1C-4592-A337-06FAD1E8E187}" type="presParOf" srcId="{F99FE6B2-1C82-4601-B8DA-00939F0111DD}" destId="{21EE657E-5C94-4569-B350-6B29582AF200}" srcOrd="0" destOrd="0" presId="urn:microsoft.com/office/officeart/2005/8/layout/process3"/>
    <dgm:cxn modelId="{585AE9F1-6BD3-4F9B-9D4E-68B4A6E9F141}" type="presParOf" srcId="{21EE657E-5C94-4569-B350-6B29582AF200}" destId="{13CE4968-9873-4B02-893A-57A9BF2BE7A8}" srcOrd="0" destOrd="0" presId="urn:microsoft.com/office/officeart/2005/8/layout/process3"/>
    <dgm:cxn modelId="{DC93E1D8-2990-4AB4-B05F-0E0FBCFB34F8}" type="presParOf" srcId="{21EE657E-5C94-4569-B350-6B29582AF200}" destId="{3CC91340-8491-4426-9FA9-AFC8E5AA956C}" srcOrd="1" destOrd="0" presId="urn:microsoft.com/office/officeart/2005/8/layout/process3"/>
    <dgm:cxn modelId="{A786F2C8-15D2-4F5B-8C77-5CFFA43614DE}" type="presParOf" srcId="{21EE657E-5C94-4569-B350-6B29582AF200}" destId="{F9B74960-4BA0-4092-A5A7-694C9BEAA771}" srcOrd="2" destOrd="0" presId="urn:microsoft.com/office/officeart/2005/8/layout/process3"/>
    <dgm:cxn modelId="{0615C4F7-48F4-46B6-9C28-515013EE1BDC}" type="presParOf" srcId="{F99FE6B2-1C82-4601-B8DA-00939F0111DD}" destId="{D59A459F-AF2F-4D3E-A2A4-7769D08466FC}" srcOrd="1" destOrd="0" presId="urn:microsoft.com/office/officeart/2005/8/layout/process3"/>
    <dgm:cxn modelId="{93E62E2D-7151-486F-BBE0-7E7B842D10EC}" type="presParOf" srcId="{D59A459F-AF2F-4D3E-A2A4-7769D08466FC}" destId="{CE397B9A-1B69-4740-A639-8FF232EB8D11}" srcOrd="0" destOrd="0" presId="urn:microsoft.com/office/officeart/2005/8/layout/process3"/>
    <dgm:cxn modelId="{BD5800D9-12CB-4362-B941-10FAD430F40B}" type="presParOf" srcId="{F99FE6B2-1C82-4601-B8DA-00939F0111DD}" destId="{7086D4CF-640D-4700-9DE2-14932F7F8A37}" srcOrd="2" destOrd="0" presId="urn:microsoft.com/office/officeart/2005/8/layout/process3"/>
    <dgm:cxn modelId="{013CC7C0-74E0-4D72-B08C-17F64F1C52C6}" type="presParOf" srcId="{7086D4CF-640D-4700-9DE2-14932F7F8A37}" destId="{C1E0F3CE-2397-4F96-AAE3-3293276ABBB4}" srcOrd="0" destOrd="0" presId="urn:microsoft.com/office/officeart/2005/8/layout/process3"/>
    <dgm:cxn modelId="{B80A55D3-A49F-4467-9BBD-9BED3B77C300}" type="presParOf" srcId="{7086D4CF-640D-4700-9DE2-14932F7F8A37}" destId="{92573D76-A8C6-4DA2-B570-7E8FF5F01B77}" srcOrd="1" destOrd="0" presId="urn:microsoft.com/office/officeart/2005/8/layout/process3"/>
    <dgm:cxn modelId="{5C05C130-CEE2-432B-A882-70A83A9EC973}" type="presParOf" srcId="{7086D4CF-640D-4700-9DE2-14932F7F8A37}" destId="{255A7E8C-B6BB-42D9-A2BD-E6E2F924BE77}" srcOrd="2" destOrd="0" presId="urn:microsoft.com/office/officeart/2005/8/layout/process3"/>
    <dgm:cxn modelId="{A7BE360E-E2A5-4646-9EA6-167A0CF0C1F6}" type="presParOf" srcId="{F99FE6B2-1C82-4601-B8DA-00939F0111DD}" destId="{D0B0ED4E-BC3B-49B5-A124-F600DE504343}" srcOrd="3" destOrd="0" presId="urn:microsoft.com/office/officeart/2005/8/layout/process3"/>
    <dgm:cxn modelId="{50C0116A-632C-4BD6-B584-5A4E929CDA96}" type="presParOf" srcId="{D0B0ED4E-BC3B-49B5-A124-F600DE504343}" destId="{D997A9FF-5877-408F-9186-FC28A93A3AD1}" srcOrd="0" destOrd="0" presId="urn:microsoft.com/office/officeart/2005/8/layout/process3"/>
    <dgm:cxn modelId="{0C4A288C-FFE8-44B3-B6DB-64A4270B7730}" type="presParOf" srcId="{F99FE6B2-1C82-4601-B8DA-00939F0111DD}" destId="{4F5ACC17-F4C2-4EEC-9E2D-4F4E582214F9}" srcOrd="4" destOrd="0" presId="urn:microsoft.com/office/officeart/2005/8/layout/process3"/>
    <dgm:cxn modelId="{FAD77FA6-A1F3-41B3-B021-D1099B317125}" type="presParOf" srcId="{4F5ACC17-F4C2-4EEC-9E2D-4F4E582214F9}" destId="{1EEBE282-15D3-401F-96CB-23537497EE39}" srcOrd="0" destOrd="0" presId="urn:microsoft.com/office/officeart/2005/8/layout/process3"/>
    <dgm:cxn modelId="{962B7B4E-92CB-49CE-9746-EC974DD9EF5E}" type="presParOf" srcId="{4F5ACC17-F4C2-4EEC-9E2D-4F4E582214F9}" destId="{5916A923-55CB-4819-8F43-33B438863B47}" srcOrd="1" destOrd="0" presId="urn:microsoft.com/office/officeart/2005/8/layout/process3"/>
    <dgm:cxn modelId="{A086F2F9-B379-40C9-AEEE-52800E4C024E}" type="presParOf" srcId="{4F5ACC17-F4C2-4EEC-9E2D-4F4E582214F9}" destId="{5240814B-3394-4442-B2F4-3D9BF64FD056}" srcOrd="2" destOrd="0" presId="urn:microsoft.com/office/officeart/2005/8/layout/process3"/>
    <dgm:cxn modelId="{A51D745E-B8DD-4C5B-9B78-DCE9E3366F06}" type="presParOf" srcId="{F99FE6B2-1C82-4601-B8DA-00939F0111DD}" destId="{25DDB6E1-C49D-47F7-B585-DED355374453}" srcOrd="5" destOrd="0" presId="urn:microsoft.com/office/officeart/2005/8/layout/process3"/>
    <dgm:cxn modelId="{32C12DC4-AB6C-4753-8039-18AA0D8EFBAA}" type="presParOf" srcId="{25DDB6E1-C49D-47F7-B585-DED355374453}" destId="{3E98F7BB-EF3D-4C5B-9152-E47F872DEE53}" srcOrd="0" destOrd="0" presId="urn:microsoft.com/office/officeart/2005/8/layout/process3"/>
    <dgm:cxn modelId="{6E2B3AEE-A3FB-495D-98EF-34728EC4504B}" type="presParOf" srcId="{F99FE6B2-1C82-4601-B8DA-00939F0111DD}" destId="{1A135956-F975-4F94-80CD-D9E3203B6E86}" srcOrd="6" destOrd="0" presId="urn:microsoft.com/office/officeart/2005/8/layout/process3"/>
    <dgm:cxn modelId="{9ED83B5A-2CFE-4DBF-8D55-1D03B0773A6E}" type="presParOf" srcId="{1A135956-F975-4F94-80CD-D9E3203B6E86}" destId="{52F3F07B-D806-41AC-8B65-61A4276B69F0}" srcOrd="0" destOrd="0" presId="urn:microsoft.com/office/officeart/2005/8/layout/process3"/>
    <dgm:cxn modelId="{9562DD08-EB0B-425A-9A9E-4C0F24D21500}" type="presParOf" srcId="{1A135956-F975-4F94-80CD-D9E3203B6E86}" destId="{BD26C68C-3404-4CFF-871C-B5E0F74C8D2A}" srcOrd="1" destOrd="0" presId="urn:microsoft.com/office/officeart/2005/8/layout/process3"/>
    <dgm:cxn modelId="{F7FFE75E-7491-4953-8F0D-7E6F3C049C5F}" type="presParOf" srcId="{1A135956-F975-4F94-80CD-D9E3203B6E86}" destId="{AF689D48-D230-4E02-9981-491D485D6B0A}" srcOrd="2" destOrd="0" presId="urn:microsoft.com/office/officeart/2005/8/layout/process3"/>
    <dgm:cxn modelId="{6A89C64D-E068-4723-926F-DC96AE9E84B9}" type="presParOf" srcId="{F99FE6B2-1C82-4601-B8DA-00939F0111DD}" destId="{9151F955-5D80-4AA1-9CB0-4DE806EDEB24}" srcOrd="7" destOrd="0" presId="urn:microsoft.com/office/officeart/2005/8/layout/process3"/>
    <dgm:cxn modelId="{0509B1DE-DC9F-445E-837B-DA117EC8D3A7}" type="presParOf" srcId="{9151F955-5D80-4AA1-9CB0-4DE806EDEB24}" destId="{EB7E26A9-160D-42A7-8F3F-46A07691D104}" srcOrd="0" destOrd="0" presId="urn:microsoft.com/office/officeart/2005/8/layout/process3"/>
    <dgm:cxn modelId="{5966C84D-705C-420D-922A-E5AEF108B8DF}" type="presParOf" srcId="{F99FE6B2-1C82-4601-B8DA-00939F0111DD}" destId="{4D7A8729-0016-47CA-98CD-55E7BC3A866F}" srcOrd="8" destOrd="0" presId="urn:microsoft.com/office/officeart/2005/8/layout/process3"/>
    <dgm:cxn modelId="{D54E62BE-D006-4994-AE58-7204D1E22C15}" type="presParOf" srcId="{4D7A8729-0016-47CA-98CD-55E7BC3A866F}" destId="{9B7B8BC0-8C90-4174-93B5-9022F89CF9FE}" srcOrd="0" destOrd="0" presId="urn:microsoft.com/office/officeart/2005/8/layout/process3"/>
    <dgm:cxn modelId="{2A6F1C73-C97C-40C6-A746-DD1F70FE1F30}" type="presParOf" srcId="{4D7A8729-0016-47CA-98CD-55E7BC3A866F}" destId="{F7254AFA-3466-40CA-A43D-623EFB664E21}" srcOrd="1" destOrd="0" presId="urn:microsoft.com/office/officeart/2005/8/layout/process3"/>
    <dgm:cxn modelId="{AE6D4C9A-0506-450D-9D82-D51FF1650204}" type="presParOf" srcId="{4D7A8729-0016-47CA-98CD-55E7BC3A866F}" destId="{C7605727-D2AC-40A0-8329-E4A758D1BA43}" srcOrd="2" destOrd="0" presId="urn:microsoft.com/office/officeart/2005/8/layout/process3"/>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8F548-5A37-48CD-80E8-7E0AA5EA28E5}">
      <dsp:nvSpPr>
        <dsp:cNvPr id="0" name=""/>
        <dsp:cNvSpPr/>
      </dsp:nvSpPr>
      <dsp:spPr>
        <a:xfrm>
          <a:off x="3280" y="1050738"/>
          <a:ext cx="1742753" cy="65676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t>Early 2000s: Emergence of Automation Tools</a:t>
          </a:r>
          <a:endParaRPr lang="en-US" sz="1300" b="1" kern="1200" dirty="0"/>
        </a:p>
      </dsp:txBody>
      <dsp:txXfrm>
        <a:off x="3280" y="1050738"/>
        <a:ext cx="1742753" cy="656763"/>
      </dsp:txXfrm>
    </dsp:sp>
    <dsp:sp modelId="{050B5354-978F-41CA-8C19-BE75A27D8A53}">
      <dsp:nvSpPr>
        <dsp:cNvPr id="0" name=""/>
        <dsp:cNvSpPr/>
      </dsp:nvSpPr>
      <dsp:spPr>
        <a:xfrm>
          <a:off x="3280" y="1707501"/>
          <a:ext cx="1742753" cy="279151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The need for efficient and scalable infrastructure management led to the emergence of automation tools in the early 2000s.</a:t>
          </a:r>
          <a:endParaRPr lang="en-US" sz="1200" kern="1200" dirty="0"/>
        </a:p>
        <a:p>
          <a:pPr marL="114300" lvl="1" indent="-114300" algn="l" defTabSz="533400">
            <a:lnSpc>
              <a:spcPct val="90000"/>
            </a:lnSpc>
            <a:spcBef>
              <a:spcPct val="0"/>
            </a:spcBef>
            <a:spcAft>
              <a:spcPct val="15000"/>
            </a:spcAft>
            <a:buChar char="••"/>
          </a:pPr>
          <a:r>
            <a:rPr lang="en-US" sz="1200" kern="1200" dirty="0" smtClean="0"/>
            <a:t>Tools like Puppet and Chef gained popularity for automating configuration management tasks.</a:t>
          </a:r>
          <a:endParaRPr lang="en-US" sz="1200" kern="1200" dirty="0"/>
        </a:p>
      </dsp:txBody>
      <dsp:txXfrm>
        <a:off x="3280" y="1707501"/>
        <a:ext cx="1742753" cy="2791514"/>
      </dsp:txXfrm>
    </dsp:sp>
    <dsp:sp modelId="{815567A1-CFC0-4141-84DA-D7D7452C6340}">
      <dsp:nvSpPr>
        <dsp:cNvPr id="0" name=""/>
        <dsp:cNvSpPr/>
      </dsp:nvSpPr>
      <dsp:spPr>
        <a:xfrm>
          <a:off x="1990019" y="1050738"/>
          <a:ext cx="1742753" cy="65676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t>Mid-2000s: Rise of Virtualization</a:t>
          </a:r>
          <a:endParaRPr lang="en-US" sz="1300" b="1" kern="1200" dirty="0"/>
        </a:p>
      </dsp:txBody>
      <dsp:txXfrm>
        <a:off x="1990019" y="1050738"/>
        <a:ext cx="1742753" cy="656763"/>
      </dsp:txXfrm>
    </dsp:sp>
    <dsp:sp modelId="{B431164D-74C4-4CF6-88C9-E3E4D38EEE04}">
      <dsp:nvSpPr>
        <dsp:cNvPr id="0" name=""/>
        <dsp:cNvSpPr/>
      </dsp:nvSpPr>
      <dsp:spPr>
        <a:xfrm>
          <a:off x="1990019" y="1707501"/>
          <a:ext cx="1742753" cy="279151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mid-2000s saw a significant shift towards virtualization technologies.</a:t>
          </a:r>
          <a:endParaRPr lang="en-US" sz="1300" kern="1200" dirty="0"/>
        </a:p>
        <a:p>
          <a:pPr marL="114300" lvl="1" indent="-114300" algn="l" defTabSz="577850">
            <a:lnSpc>
              <a:spcPct val="90000"/>
            </a:lnSpc>
            <a:spcBef>
              <a:spcPct val="0"/>
            </a:spcBef>
            <a:spcAft>
              <a:spcPct val="15000"/>
            </a:spcAft>
            <a:buChar char="••"/>
          </a:pPr>
          <a:r>
            <a:rPr lang="en-US" sz="1300" kern="1200" dirty="0" smtClean="0"/>
            <a:t>Virtualization allowed for the abstraction of physical hardware, enabling more flexible and scalable infrastructure.</a:t>
          </a:r>
          <a:endParaRPr lang="en-US" sz="1300" kern="1200" dirty="0"/>
        </a:p>
      </dsp:txBody>
      <dsp:txXfrm>
        <a:off x="1990019" y="1707501"/>
        <a:ext cx="1742753" cy="2791514"/>
      </dsp:txXfrm>
    </dsp:sp>
    <dsp:sp modelId="{519BC00B-DE09-43C7-ACF7-71C716DE4C36}">
      <dsp:nvSpPr>
        <dsp:cNvPr id="0" name=""/>
        <dsp:cNvSpPr/>
      </dsp:nvSpPr>
      <dsp:spPr>
        <a:xfrm>
          <a:off x="3976757" y="1050738"/>
          <a:ext cx="1742753" cy="65676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t>Late 2000s: Configuration Management Tools</a:t>
          </a:r>
          <a:endParaRPr lang="en-US" sz="1300" b="1" kern="1200" dirty="0"/>
        </a:p>
      </dsp:txBody>
      <dsp:txXfrm>
        <a:off x="3976757" y="1050738"/>
        <a:ext cx="1742753" cy="656763"/>
      </dsp:txXfrm>
    </dsp:sp>
    <dsp:sp modelId="{064AF8E4-B2AF-48BF-B351-518F1E7FC8BD}">
      <dsp:nvSpPr>
        <dsp:cNvPr id="0" name=""/>
        <dsp:cNvSpPr/>
      </dsp:nvSpPr>
      <dsp:spPr>
        <a:xfrm>
          <a:off x="3976757" y="1707501"/>
          <a:ext cx="1742753" cy="279151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Configuration management tools like Puppet and Chef continued to evolve, providing a way to define and manage infrastructure as code.</a:t>
          </a:r>
          <a:endParaRPr lang="en-US" sz="1300" kern="1200" dirty="0"/>
        </a:p>
      </dsp:txBody>
      <dsp:txXfrm>
        <a:off x="3976757" y="1707501"/>
        <a:ext cx="1742753" cy="2791514"/>
      </dsp:txXfrm>
    </dsp:sp>
    <dsp:sp modelId="{874CCB4F-CB72-49E0-841F-AFC76C4DD7A8}">
      <dsp:nvSpPr>
        <dsp:cNvPr id="0" name=""/>
        <dsp:cNvSpPr/>
      </dsp:nvSpPr>
      <dsp:spPr>
        <a:xfrm>
          <a:off x="5963496" y="1050738"/>
          <a:ext cx="1742753" cy="65676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t>2010: DevOps Movement</a:t>
          </a:r>
          <a:endParaRPr lang="en-US" sz="1300" b="1" kern="1200" dirty="0"/>
        </a:p>
      </dsp:txBody>
      <dsp:txXfrm>
        <a:off x="5963496" y="1050738"/>
        <a:ext cx="1742753" cy="656763"/>
      </dsp:txXfrm>
    </dsp:sp>
    <dsp:sp modelId="{698865B8-C9BA-44F9-BC3B-0D204F12EADF}">
      <dsp:nvSpPr>
        <dsp:cNvPr id="0" name=""/>
        <dsp:cNvSpPr/>
      </dsp:nvSpPr>
      <dsp:spPr>
        <a:xfrm>
          <a:off x="5963496" y="1707501"/>
          <a:ext cx="1742753" cy="279151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DevOps movement gained momentum, emphasizing collaboration between development and operations teams.</a:t>
          </a:r>
          <a:endParaRPr lang="en-US" sz="1300" kern="1200" dirty="0"/>
        </a:p>
      </dsp:txBody>
      <dsp:txXfrm>
        <a:off x="5963496" y="1707501"/>
        <a:ext cx="1742753" cy="2791514"/>
      </dsp:txXfrm>
    </dsp:sp>
    <dsp:sp modelId="{8F4666E9-6557-4471-82F2-CABE8E723E98}">
      <dsp:nvSpPr>
        <dsp:cNvPr id="0" name=""/>
        <dsp:cNvSpPr/>
      </dsp:nvSpPr>
      <dsp:spPr>
        <a:xfrm>
          <a:off x="7950235" y="1050738"/>
          <a:ext cx="1742753" cy="65676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t>2014: Launch of Terraform</a:t>
          </a:r>
          <a:endParaRPr lang="en-US" sz="1300" b="1" kern="1200" dirty="0"/>
        </a:p>
      </dsp:txBody>
      <dsp:txXfrm>
        <a:off x="7950235" y="1050738"/>
        <a:ext cx="1742753" cy="656763"/>
      </dsp:txXfrm>
    </dsp:sp>
    <dsp:sp modelId="{E4AB5AEE-8A1A-4DA3-8CB3-C2F340AB3B52}">
      <dsp:nvSpPr>
        <dsp:cNvPr id="0" name=""/>
        <dsp:cNvSpPr/>
      </dsp:nvSpPr>
      <dsp:spPr>
        <a:xfrm>
          <a:off x="7950235" y="1707501"/>
          <a:ext cx="1742753" cy="279151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err="1" smtClean="0"/>
            <a:t>HashiCorp</a:t>
          </a:r>
          <a:r>
            <a:rPr lang="en-US" sz="1300" kern="1200" dirty="0" smtClean="0"/>
            <a:t> launched Terraform in 2014, introducing a declarative approach to infrastructure provisioning and management.</a:t>
          </a:r>
          <a:endParaRPr lang="en-US" sz="1300" kern="1200" dirty="0"/>
        </a:p>
        <a:p>
          <a:pPr marL="114300" lvl="1" indent="-114300" algn="l" defTabSz="577850">
            <a:lnSpc>
              <a:spcPct val="90000"/>
            </a:lnSpc>
            <a:spcBef>
              <a:spcPct val="0"/>
            </a:spcBef>
            <a:spcAft>
              <a:spcPct val="15000"/>
            </a:spcAft>
            <a:buChar char="••"/>
          </a:pPr>
          <a:r>
            <a:rPr lang="en-US" sz="1300" kern="1200" smtClean="0"/>
            <a:t>Terraform allowed users to define infrastructure as code using HashiCorp Configuration Language (HCL).</a:t>
          </a:r>
          <a:endParaRPr lang="en-US" sz="1300" kern="1200" dirty="0"/>
        </a:p>
      </dsp:txBody>
      <dsp:txXfrm>
        <a:off x="7950235" y="1707501"/>
        <a:ext cx="1742753" cy="2791514"/>
      </dsp:txXfrm>
    </dsp:sp>
    <dsp:sp modelId="{F1ED12C1-650C-4BD8-93BB-6E4F04A781E0}">
      <dsp:nvSpPr>
        <dsp:cNvPr id="0" name=""/>
        <dsp:cNvSpPr/>
      </dsp:nvSpPr>
      <dsp:spPr>
        <a:xfrm>
          <a:off x="9936974" y="1050738"/>
          <a:ext cx="1742753" cy="65676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t>2017: Cloud-Native Development</a:t>
          </a:r>
          <a:endParaRPr lang="en-US" sz="1300" b="1" kern="1200" dirty="0"/>
        </a:p>
      </dsp:txBody>
      <dsp:txXfrm>
        <a:off x="9936974" y="1050738"/>
        <a:ext cx="1742753" cy="656763"/>
      </dsp:txXfrm>
    </dsp:sp>
    <dsp:sp modelId="{47D08660-B99C-4205-9E6D-A0875D5BDD6D}">
      <dsp:nvSpPr>
        <dsp:cNvPr id="0" name=""/>
        <dsp:cNvSpPr/>
      </dsp:nvSpPr>
      <dsp:spPr>
        <a:xfrm>
          <a:off x="9936974" y="1707501"/>
          <a:ext cx="1742753" cy="2791514"/>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With the rise of cloud-native development, IaC became even more crucial for managing dynamic and scalable cloud infrastructure.</a:t>
          </a:r>
          <a:endParaRPr lang="en-US" sz="1300" kern="1200" dirty="0"/>
        </a:p>
        <a:p>
          <a:pPr marL="114300" lvl="1" indent="-114300" algn="l" defTabSz="577850">
            <a:lnSpc>
              <a:spcPct val="90000"/>
            </a:lnSpc>
            <a:spcBef>
              <a:spcPct val="0"/>
            </a:spcBef>
            <a:spcAft>
              <a:spcPct val="15000"/>
            </a:spcAft>
            <a:buChar char="••"/>
          </a:pPr>
          <a:r>
            <a:rPr lang="en-US" sz="1300" kern="1200" smtClean="0"/>
            <a:t>IaC tools like Terraform, Ansible, and others became essential components of cloud orchestration and deployment.</a:t>
          </a:r>
          <a:endParaRPr lang="en-US" sz="1300" kern="1200" dirty="0"/>
        </a:p>
      </dsp:txBody>
      <dsp:txXfrm>
        <a:off x="9936974" y="1707501"/>
        <a:ext cx="1742753" cy="2791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91340-8491-4426-9FA9-AFC8E5AA956C}">
      <dsp:nvSpPr>
        <dsp:cNvPr id="0" name=""/>
        <dsp:cNvSpPr/>
      </dsp:nvSpPr>
      <dsp:spPr>
        <a:xfrm>
          <a:off x="6480" y="657428"/>
          <a:ext cx="1462222" cy="6048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1" kern="1200" dirty="0" err="1" smtClean="0"/>
            <a:t>Init</a:t>
          </a:r>
          <a:endParaRPr lang="en-US" sz="1400" b="1" kern="1200" dirty="0"/>
        </a:p>
      </dsp:txBody>
      <dsp:txXfrm>
        <a:off x="6480" y="657428"/>
        <a:ext cx="1462222" cy="403200"/>
      </dsp:txXfrm>
    </dsp:sp>
    <dsp:sp modelId="{F9B74960-4BA0-4092-A5A7-694C9BEAA771}">
      <dsp:nvSpPr>
        <dsp:cNvPr id="0" name=""/>
        <dsp:cNvSpPr/>
      </dsp:nvSpPr>
      <dsp:spPr>
        <a:xfrm>
          <a:off x="305972" y="1060628"/>
          <a:ext cx="1462222" cy="331695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Use </a:t>
          </a:r>
          <a:r>
            <a:rPr lang="en-US" sz="1600" kern="1200" dirty="0" smtClean="0"/>
            <a:t>to initialize a working directory containing a terraform config files</a:t>
          </a: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348799" y="1103455"/>
        <a:ext cx="1376568" cy="3231296"/>
      </dsp:txXfrm>
    </dsp:sp>
    <dsp:sp modelId="{D59A459F-AF2F-4D3E-A2A4-7769D08466FC}">
      <dsp:nvSpPr>
        <dsp:cNvPr id="0" name=""/>
        <dsp:cNvSpPr/>
      </dsp:nvSpPr>
      <dsp:spPr>
        <a:xfrm>
          <a:off x="1690370" y="677002"/>
          <a:ext cx="469935" cy="364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690370" y="749812"/>
        <a:ext cx="360720" cy="218431"/>
      </dsp:txXfrm>
    </dsp:sp>
    <dsp:sp modelId="{92573D76-A8C6-4DA2-B570-7E8FF5F01B77}">
      <dsp:nvSpPr>
        <dsp:cNvPr id="0" name=""/>
        <dsp:cNvSpPr/>
      </dsp:nvSpPr>
      <dsp:spPr>
        <a:xfrm>
          <a:off x="2355373" y="657428"/>
          <a:ext cx="1462222" cy="6048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1" kern="1200" dirty="0" smtClean="0"/>
            <a:t>Validate</a:t>
          </a:r>
          <a:endParaRPr lang="en-US" sz="1400" b="1" kern="1200" dirty="0"/>
        </a:p>
      </dsp:txBody>
      <dsp:txXfrm>
        <a:off x="2355373" y="657428"/>
        <a:ext cx="1462222" cy="403200"/>
      </dsp:txXfrm>
    </dsp:sp>
    <dsp:sp modelId="{255A7E8C-B6BB-42D9-A2BD-E6E2F924BE77}">
      <dsp:nvSpPr>
        <dsp:cNvPr id="0" name=""/>
        <dsp:cNvSpPr/>
      </dsp:nvSpPr>
      <dsp:spPr>
        <a:xfrm>
          <a:off x="2654864" y="1060628"/>
          <a:ext cx="1462222" cy="331695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smtClean="0"/>
            <a:t>Validates the terraform config files to ensure that they are syntactically valid and internally consistent</a:t>
          </a:r>
          <a:endParaRPr lang="en-US" sz="1400" kern="1200" dirty="0"/>
        </a:p>
      </dsp:txBody>
      <dsp:txXfrm>
        <a:off x="2697691" y="1103455"/>
        <a:ext cx="1376568" cy="3231296"/>
      </dsp:txXfrm>
    </dsp:sp>
    <dsp:sp modelId="{D0B0ED4E-BC3B-49B5-A124-F600DE504343}">
      <dsp:nvSpPr>
        <dsp:cNvPr id="0" name=""/>
        <dsp:cNvSpPr/>
      </dsp:nvSpPr>
      <dsp:spPr>
        <a:xfrm>
          <a:off x="4039263" y="677002"/>
          <a:ext cx="469935" cy="364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039263" y="749812"/>
        <a:ext cx="360720" cy="218431"/>
      </dsp:txXfrm>
    </dsp:sp>
    <dsp:sp modelId="{5916A923-55CB-4819-8F43-33B438863B47}">
      <dsp:nvSpPr>
        <dsp:cNvPr id="0" name=""/>
        <dsp:cNvSpPr/>
      </dsp:nvSpPr>
      <dsp:spPr>
        <a:xfrm>
          <a:off x="4704266" y="657428"/>
          <a:ext cx="1462222" cy="6048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1" kern="1200" dirty="0" smtClean="0"/>
            <a:t>Plan</a:t>
          </a:r>
          <a:endParaRPr lang="en-US" sz="1400" b="1" kern="1200" dirty="0"/>
        </a:p>
      </dsp:txBody>
      <dsp:txXfrm>
        <a:off x="4704266" y="657428"/>
        <a:ext cx="1462222" cy="403200"/>
      </dsp:txXfrm>
    </dsp:sp>
    <dsp:sp modelId="{5240814B-3394-4442-B2F4-3D9BF64FD056}">
      <dsp:nvSpPr>
        <dsp:cNvPr id="0" name=""/>
        <dsp:cNvSpPr/>
      </dsp:nvSpPr>
      <dsp:spPr>
        <a:xfrm>
          <a:off x="5003757" y="1060628"/>
          <a:ext cx="1462222" cy="331695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smtClean="0"/>
            <a:t>Creates an execution plan</a:t>
          </a:r>
          <a:endParaRPr lang="en-US" sz="1400" kern="1200" dirty="0"/>
        </a:p>
        <a:p>
          <a:pPr marL="114300" lvl="1" indent="-114300" algn="l" defTabSz="622300">
            <a:lnSpc>
              <a:spcPct val="90000"/>
            </a:lnSpc>
            <a:spcBef>
              <a:spcPct val="0"/>
            </a:spcBef>
            <a:spcAft>
              <a:spcPct val="15000"/>
            </a:spcAft>
            <a:buChar char="••"/>
          </a:pPr>
          <a:r>
            <a:rPr lang="en-US" sz="1400" kern="1200" dirty="0" smtClean="0"/>
            <a:t>Terraform performs a refresh and determines what actions are required to archive the desired state specified in config files </a:t>
          </a:r>
          <a:endParaRPr lang="en-US" sz="1400" kern="1200" dirty="0"/>
        </a:p>
      </dsp:txBody>
      <dsp:txXfrm>
        <a:off x="5046584" y="1103455"/>
        <a:ext cx="1376568" cy="3231296"/>
      </dsp:txXfrm>
    </dsp:sp>
    <dsp:sp modelId="{25DDB6E1-C49D-47F7-B585-DED355374453}">
      <dsp:nvSpPr>
        <dsp:cNvPr id="0" name=""/>
        <dsp:cNvSpPr/>
      </dsp:nvSpPr>
      <dsp:spPr>
        <a:xfrm>
          <a:off x="6388156" y="677002"/>
          <a:ext cx="469935" cy="364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388156" y="749812"/>
        <a:ext cx="360720" cy="218431"/>
      </dsp:txXfrm>
    </dsp:sp>
    <dsp:sp modelId="{BD26C68C-3404-4CFF-871C-B5E0F74C8D2A}">
      <dsp:nvSpPr>
        <dsp:cNvPr id="0" name=""/>
        <dsp:cNvSpPr/>
      </dsp:nvSpPr>
      <dsp:spPr>
        <a:xfrm>
          <a:off x="7053158" y="657428"/>
          <a:ext cx="1462222" cy="6048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1" kern="1200" dirty="0" smtClean="0"/>
            <a:t>Apply</a:t>
          </a:r>
          <a:endParaRPr lang="en-US" sz="1400" b="1" kern="1200" dirty="0"/>
        </a:p>
      </dsp:txBody>
      <dsp:txXfrm>
        <a:off x="7053158" y="657428"/>
        <a:ext cx="1462222" cy="403200"/>
      </dsp:txXfrm>
    </dsp:sp>
    <dsp:sp modelId="{AF689D48-D230-4E02-9981-491D485D6B0A}">
      <dsp:nvSpPr>
        <dsp:cNvPr id="0" name=""/>
        <dsp:cNvSpPr/>
      </dsp:nvSpPr>
      <dsp:spPr>
        <a:xfrm>
          <a:off x="7352650" y="1060628"/>
          <a:ext cx="1462222" cy="331695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smtClean="0"/>
            <a:t>Use </a:t>
          </a:r>
          <a:r>
            <a:rPr lang="en-US" sz="1400" kern="1200" dirty="0" smtClean="0"/>
            <a:t>to apply changes required to reach the desired state of the configuration</a:t>
          </a:r>
          <a:endParaRPr lang="en-US" sz="1400" kern="1200" dirty="0"/>
        </a:p>
        <a:p>
          <a:pPr marL="114300" lvl="1" indent="-114300" algn="l" defTabSz="622300">
            <a:lnSpc>
              <a:spcPct val="90000"/>
            </a:lnSpc>
            <a:spcBef>
              <a:spcPct val="0"/>
            </a:spcBef>
            <a:spcAft>
              <a:spcPct val="15000"/>
            </a:spcAft>
            <a:buChar char="••"/>
          </a:pPr>
          <a:r>
            <a:rPr lang="en-US" sz="1400" kern="1200" dirty="0" smtClean="0"/>
            <a:t>By default, apply scans the current directory for the config and apply the changes</a:t>
          </a:r>
          <a:endParaRPr lang="en-US" sz="1400" kern="1200" dirty="0"/>
        </a:p>
      </dsp:txBody>
      <dsp:txXfrm>
        <a:off x="7395477" y="1103455"/>
        <a:ext cx="1376568" cy="3231296"/>
      </dsp:txXfrm>
    </dsp:sp>
    <dsp:sp modelId="{9151F955-5D80-4AA1-9CB0-4DE806EDEB24}">
      <dsp:nvSpPr>
        <dsp:cNvPr id="0" name=""/>
        <dsp:cNvSpPr/>
      </dsp:nvSpPr>
      <dsp:spPr>
        <a:xfrm>
          <a:off x="8737048" y="677002"/>
          <a:ext cx="469935" cy="364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8737048" y="749812"/>
        <a:ext cx="360720" cy="218431"/>
      </dsp:txXfrm>
    </dsp:sp>
    <dsp:sp modelId="{F7254AFA-3466-40CA-A43D-623EFB664E21}">
      <dsp:nvSpPr>
        <dsp:cNvPr id="0" name=""/>
        <dsp:cNvSpPr/>
      </dsp:nvSpPr>
      <dsp:spPr>
        <a:xfrm>
          <a:off x="9402051" y="657428"/>
          <a:ext cx="1462222" cy="6048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b="1" kern="1200" dirty="0" smtClean="0"/>
            <a:t>Destroy</a:t>
          </a:r>
          <a:endParaRPr lang="en-US" sz="1400" b="1" kern="1200" dirty="0"/>
        </a:p>
      </dsp:txBody>
      <dsp:txXfrm>
        <a:off x="9402051" y="657428"/>
        <a:ext cx="1462222" cy="403200"/>
      </dsp:txXfrm>
    </dsp:sp>
    <dsp:sp modelId="{C7605727-D2AC-40A0-8329-E4A758D1BA43}">
      <dsp:nvSpPr>
        <dsp:cNvPr id="0" name=""/>
        <dsp:cNvSpPr/>
      </dsp:nvSpPr>
      <dsp:spPr>
        <a:xfrm>
          <a:off x="9701543" y="1060628"/>
          <a:ext cx="1462222" cy="331695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smtClean="0"/>
            <a:t>Use </a:t>
          </a:r>
          <a:r>
            <a:rPr lang="en-US" sz="1400" kern="1200" dirty="0" smtClean="0"/>
            <a:t>to destroy the terraform managed infrastructure </a:t>
          </a:r>
          <a:endParaRPr lang="en-US" sz="1400" kern="1200" dirty="0"/>
        </a:p>
      </dsp:txBody>
      <dsp:txXfrm>
        <a:off x="9744370" y="1103455"/>
        <a:ext cx="1376568" cy="32312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3C91F-22C4-48D6-B4E6-430C81B84E7F}"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18AD9-3AD7-4D95-8899-8AB0D515BFF0}" type="slidenum">
              <a:rPr lang="en-US" smtClean="0"/>
              <a:t>‹#›</a:t>
            </a:fld>
            <a:endParaRPr lang="en-US"/>
          </a:p>
        </p:txBody>
      </p:sp>
    </p:spTree>
    <p:extLst>
      <p:ext uri="{BB962C8B-B14F-4D97-AF65-F5344CB8AC3E}">
        <p14:creationId xmlns:p14="http://schemas.microsoft.com/office/powerpoint/2010/main" val="748783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3</a:t>
            </a:fld>
            <a:endParaRPr lang="en-US"/>
          </a:p>
        </p:txBody>
      </p:sp>
    </p:spTree>
    <p:extLst>
      <p:ext uri="{BB962C8B-B14F-4D97-AF65-F5344CB8AC3E}">
        <p14:creationId xmlns:p14="http://schemas.microsoft.com/office/powerpoint/2010/main" val="120636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13</a:t>
            </a:fld>
            <a:endParaRPr lang="en-US"/>
          </a:p>
        </p:txBody>
      </p:sp>
    </p:spTree>
    <p:extLst>
      <p:ext uri="{BB962C8B-B14F-4D97-AF65-F5344CB8AC3E}">
        <p14:creationId xmlns:p14="http://schemas.microsoft.com/office/powerpoint/2010/main" val="3383316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14</a:t>
            </a:fld>
            <a:endParaRPr lang="en-US"/>
          </a:p>
        </p:txBody>
      </p:sp>
    </p:spTree>
    <p:extLst>
      <p:ext uri="{BB962C8B-B14F-4D97-AF65-F5344CB8AC3E}">
        <p14:creationId xmlns:p14="http://schemas.microsoft.com/office/powerpoint/2010/main" val="4224386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15</a:t>
            </a:fld>
            <a:endParaRPr lang="en-US"/>
          </a:p>
        </p:txBody>
      </p:sp>
    </p:spTree>
    <p:extLst>
      <p:ext uri="{BB962C8B-B14F-4D97-AF65-F5344CB8AC3E}">
        <p14:creationId xmlns:p14="http://schemas.microsoft.com/office/powerpoint/2010/main" val="4253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16</a:t>
            </a:fld>
            <a:endParaRPr lang="en-US"/>
          </a:p>
        </p:txBody>
      </p:sp>
    </p:spTree>
    <p:extLst>
      <p:ext uri="{BB962C8B-B14F-4D97-AF65-F5344CB8AC3E}">
        <p14:creationId xmlns:p14="http://schemas.microsoft.com/office/powerpoint/2010/main" val="199824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17</a:t>
            </a:fld>
            <a:endParaRPr lang="en-US"/>
          </a:p>
        </p:txBody>
      </p:sp>
    </p:spTree>
    <p:extLst>
      <p:ext uri="{BB962C8B-B14F-4D97-AF65-F5344CB8AC3E}">
        <p14:creationId xmlns:p14="http://schemas.microsoft.com/office/powerpoint/2010/main" val="267615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18</a:t>
            </a:fld>
            <a:endParaRPr lang="en-US"/>
          </a:p>
        </p:txBody>
      </p:sp>
    </p:spTree>
    <p:extLst>
      <p:ext uri="{BB962C8B-B14F-4D97-AF65-F5344CB8AC3E}">
        <p14:creationId xmlns:p14="http://schemas.microsoft.com/office/powerpoint/2010/main" val="153791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19</a:t>
            </a:fld>
            <a:endParaRPr lang="en-US"/>
          </a:p>
        </p:txBody>
      </p:sp>
    </p:spTree>
    <p:extLst>
      <p:ext uri="{BB962C8B-B14F-4D97-AF65-F5344CB8AC3E}">
        <p14:creationId xmlns:p14="http://schemas.microsoft.com/office/powerpoint/2010/main" val="142047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20</a:t>
            </a:fld>
            <a:endParaRPr lang="en-US"/>
          </a:p>
        </p:txBody>
      </p:sp>
    </p:spTree>
    <p:extLst>
      <p:ext uri="{BB962C8B-B14F-4D97-AF65-F5344CB8AC3E}">
        <p14:creationId xmlns:p14="http://schemas.microsoft.com/office/powerpoint/2010/main" val="4002651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21</a:t>
            </a:fld>
            <a:endParaRPr lang="en-US"/>
          </a:p>
        </p:txBody>
      </p:sp>
    </p:spTree>
    <p:extLst>
      <p:ext uri="{BB962C8B-B14F-4D97-AF65-F5344CB8AC3E}">
        <p14:creationId xmlns:p14="http://schemas.microsoft.com/office/powerpoint/2010/main" val="1958339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22</a:t>
            </a:fld>
            <a:endParaRPr lang="en-US"/>
          </a:p>
        </p:txBody>
      </p:sp>
    </p:spTree>
    <p:extLst>
      <p:ext uri="{BB962C8B-B14F-4D97-AF65-F5344CB8AC3E}">
        <p14:creationId xmlns:p14="http://schemas.microsoft.com/office/powerpoint/2010/main" val="55256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4</a:t>
            </a:fld>
            <a:endParaRPr lang="en-US"/>
          </a:p>
        </p:txBody>
      </p:sp>
    </p:spTree>
    <p:extLst>
      <p:ext uri="{BB962C8B-B14F-4D97-AF65-F5344CB8AC3E}">
        <p14:creationId xmlns:p14="http://schemas.microsoft.com/office/powerpoint/2010/main" val="2341541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23</a:t>
            </a:fld>
            <a:endParaRPr lang="en-US"/>
          </a:p>
        </p:txBody>
      </p:sp>
    </p:spTree>
    <p:extLst>
      <p:ext uri="{BB962C8B-B14F-4D97-AF65-F5344CB8AC3E}">
        <p14:creationId xmlns:p14="http://schemas.microsoft.com/office/powerpoint/2010/main" val="156408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24</a:t>
            </a:fld>
            <a:endParaRPr lang="en-US"/>
          </a:p>
        </p:txBody>
      </p:sp>
    </p:spTree>
    <p:extLst>
      <p:ext uri="{BB962C8B-B14F-4D97-AF65-F5344CB8AC3E}">
        <p14:creationId xmlns:p14="http://schemas.microsoft.com/office/powerpoint/2010/main" val="2349184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25</a:t>
            </a:fld>
            <a:endParaRPr lang="en-US"/>
          </a:p>
        </p:txBody>
      </p:sp>
    </p:spTree>
    <p:extLst>
      <p:ext uri="{BB962C8B-B14F-4D97-AF65-F5344CB8AC3E}">
        <p14:creationId xmlns:p14="http://schemas.microsoft.com/office/powerpoint/2010/main" val="53380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5</a:t>
            </a:fld>
            <a:endParaRPr lang="en-US"/>
          </a:p>
        </p:txBody>
      </p:sp>
    </p:spTree>
    <p:extLst>
      <p:ext uri="{BB962C8B-B14F-4D97-AF65-F5344CB8AC3E}">
        <p14:creationId xmlns:p14="http://schemas.microsoft.com/office/powerpoint/2010/main" val="371003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6</a:t>
            </a:fld>
            <a:endParaRPr lang="en-US"/>
          </a:p>
        </p:txBody>
      </p:sp>
    </p:spTree>
    <p:extLst>
      <p:ext uri="{BB962C8B-B14F-4D97-AF65-F5344CB8AC3E}">
        <p14:creationId xmlns:p14="http://schemas.microsoft.com/office/powerpoint/2010/main" val="284184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7</a:t>
            </a:fld>
            <a:endParaRPr lang="en-US"/>
          </a:p>
        </p:txBody>
      </p:sp>
    </p:spTree>
    <p:extLst>
      <p:ext uri="{BB962C8B-B14F-4D97-AF65-F5344CB8AC3E}">
        <p14:creationId xmlns:p14="http://schemas.microsoft.com/office/powerpoint/2010/main" val="2662397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8</a:t>
            </a:fld>
            <a:endParaRPr lang="en-US"/>
          </a:p>
        </p:txBody>
      </p:sp>
    </p:spTree>
    <p:extLst>
      <p:ext uri="{BB962C8B-B14F-4D97-AF65-F5344CB8AC3E}">
        <p14:creationId xmlns:p14="http://schemas.microsoft.com/office/powerpoint/2010/main" val="1654064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9</a:t>
            </a:fld>
            <a:endParaRPr lang="en-US"/>
          </a:p>
        </p:txBody>
      </p:sp>
    </p:spTree>
    <p:extLst>
      <p:ext uri="{BB962C8B-B14F-4D97-AF65-F5344CB8AC3E}">
        <p14:creationId xmlns:p14="http://schemas.microsoft.com/office/powerpoint/2010/main" val="3296196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10</a:t>
            </a:fld>
            <a:endParaRPr lang="en-US"/>
          </a:p>
        </p:txBody>
      </p:sp>
    </p:spTree>
    <p:extLst>
      <p:ext uri="{BB962C8B-B14F-4D97-AF65-F5344CB8AC3E}">
        <p14:creationId xmlns:p14="http://schemas.microsoft.com/office/powerpoint/2010/main" val="4245162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Saad to share final Grafana dashboard</a:t>
            </a:r>
            <a:endParaRPr lang="en-US" dirty="0"/>
          </a:p>
        </p:txBody>
      </p:sp>
      <p:sp>
        <p:nvSpPr>
          <p:cNvPr id="4" name="Slide Number Placeholder 3"/>
          <p:cNvSpPr>
            <a:spLocks noGrp="1"/>
          </p:cNvSpPr>
          <p:nvPr>
            <p:ph type="sldNum" sz="quarter" idx="10"/>
          </p:nvPr>
        </p:nvSpPr>
        <p:spPr/>
        <p:txBody>
          <a:bodyPr/>
          <a:lstStyle/>
          <a:p>
            <a:fld id="{A7518AD9-3AD7-4D95-8899-8AB0D515BFF0}" type="slidenum">
              <a:rPr lang="en-US" smtClean="0"/>
              <a:t>11</a:t>
            </a:fld>
            <a:endParaRPr lang="en-US"/>
          </a:p>
        </p:txBody>
      </p:sp>
    </p:spTree>
    <p:extLst>
      <p:ext uri="{BB962C8B-B14F-4D97-AF65-F5344CB8AC3E}">
        <p14:creationId xmlns:p14="http://schemas.microsoft.com/office/powerpoint/2010/main" val="2306535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40709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alphaModFix amt="28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0271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30837"/>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28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765996"/>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695571"/>
      </p:ext>
    </p:extLst>
  </p:cSld>
  <p:clrMapOvr>
    <a:masterClrMapping/>
  </p:clrMapOvr>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9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1" r:id="rId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releases.hashicorp.com/terraform/1.6.5/terraform_1.6.5_windows_386.zi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5333" y="2583405"/>
            <a:ext cx="8116126" cy="1015663"/>
          </a:xfrm>
          <a:prstGeom prst="rect">
            <a:avLst/>
          </a:prstGeom>
          <a:noFill/>
        </p:spPr>
        <p:txBody>
          <a:bodyPr wrap="square" lIns="91440" tIns="45720" rIns="91440" bIns="45720" rtlCol="0" anchor="t">
            <a:spAutoFit/>
          </a:bodyPr>
          <a:lstStyle/>
          <a:p>
            <a:pPr lvl="0"/>
            <a:r>
              <a:rPr lang="en-US" sz="4000" dirty="0" smtClean="0">
                <a:solidFill>
                  <a:schemeClr val="bg2">
                    <a:lumMod val="50000"/>
                  </a:schemeClr>
                </a:solidFill>
                <a:latin typeface="Söhne"/>
              </a:rPr>
              <a:t>Infrastructure as Code (IaC)</a:t>
            </a:r>
          </a:p>
          <a:p>
            <a:pPr lvl="0"/>
            <a:r>
              <a:rPr lang="en-US" sz="2000" dirty="0" smtClean="0">
                <a:solidFill>
                  <a:schemeClr val="bg1">
                    <a:lumMod val="50000"/>
                  </a:schemeClr>
                </a:solidFill>
              </a:rPr>
              <a:t>Streamlining Infrastructure Management</a:t>
            </a:r>
            <a:endParaRPr lang="en-US" sz="4400" dirty="0">
              <a:solidFill>
                <a:schemeClr val="bg1">
                  <a:lumMod val="50000"/>
                </a:schemeClr>
              </a:solidFill>
              <a:latin typeface="Söhne"/>
            </a:endParaRPr>
          </a:p>
        </p:txBody>
      </p:sp>
      <p:sp>
        <p:nvSpPr>
          <p:cNvPr id="6" name="TextBox 5"/>
          <p:cNvSpPr txBox="1"/>
          <p:nvPr/>
        </p:nvSpPr>
        <p:spPr>
          <a:xfrm>
            <a:off x="3315333" y="3912575"/>
            <a:ext cx="8116126" cy="369332"/>
          </a:xfrm>
          <a:prstGeom prst="rect">
            <a:avLst/>
          </a:prstGeom>
          <a:noFill/>
        </p:spPr>
        <p:txBody>
          <a:bodyPr wrap="square" lIns="91440" tIns="45720" rIns="91440" bIns="45720" rtlCol="0" anchor="t">
            <a:spAutoFit/>
          </a:bodyPr>
          <a:lstStyle/>
          <a:p>
            <a:pPr lvl="0"/>
            <a:r>
              <a:rPr lang="en-US" dirty="0" smtClean="0">
                <a:solidFill>
                  <a:schemeClr val="tx2">
                    <a:lumMod val="60000"/>
                    <a:lumOff val="40000"/>
                  </a:schemeClr>
                </a:solidFill>
              </a:rPr>
              <a:t>Presenter: Nauria Gul – Lead DevOps Engineer</a:t>
            </a:r>
            <a:endParaRPr lang="en-US" sz="2000" dirty="0">
              <a:solidFill>
                <a:schemeClr val="tx2">
                  <a:lumMod val="60000"/>
                  <a:lumOff val="40000"/>
                </a:schemeClr>
              </a:solidFill>
            </a:endParaRPr>
          </a:p>
        </p:txBody>
      </p:sp>
    </p:spTree>
    <p:extLst>
      <p:ext uri="{BB962C8B-B14F-4D97-AF65-F5344CB8AC3E}">
        <p14:creationId xmlns:p14="http://schemas.microsoft.com/office/powerpoint/2010/main" val="407714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Infrastructure as Code imple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971EBDCC-8DC1-D7F6-F9AF-20FCE018D1DC}"/>
              </a:ext>
            </a:extLst>
          </p:cNvPr>
          <p:cNvSpPr/>
          <p:nvPr/>
        </p:nvSpPr>
        <p:spPr>
          <a:xfrm>
            <a:off x="0" y="1166632"/>
            <a:ext cx="12192000" cy="83198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defRPr/>
            </a:pPr>
            <a:endParaRPr kumimoji="0" lang="en-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extBox 7"/>
          <p:cNvSpPr txBox="1"/>
          <p:nvPr/>
        </p:nvSpPr>
        <p:spPr>
          <a:xfrm>
            <a:off x="914400" y="1191217"/>
            <a:ext cx="2210244" cy="830997"/>
          </a:xfrm>
          <a:prstGeom prst="rect">
            <a:avLst/>
          </a:prstGeom>
          <a:noFill/>
        </p:spPr>
        <p:txBody>
          <a:bodyPr wrap="square" rtlCol="0">
            <a:spAutoFit/>
          </a:bodyPr>
          <a:lstStyle/>
          <a:p>
            <a:r>
              <a:rPr lang="en-US" sz="2400" dirty="0" smtClean="0">
                <a:solidFill>
                  <a:schemeClr val="bg1"/>
                </a:solidFill>
              </a:rPr>
              <a:t>Imperative</a:t>
            </a:r>
            <a:br>
              <a:rPr lang="en-US" sz="2400" dirty="0" smtClean="0">
                <a:solidFill>
                  <a:schemeClr val="bg1"/>
                </a:solidFill>
              </a:rPr>
            </a:br>
            <a:r>
              <a:rPr lang="en-US" sz="2400" dirty="0" smtClean="0">
                <a:solidFill>
                  <a:schemeClr val="bg1"/>
                </a:solidFill>
              </a:rPr>
              <a:t>    </a:t>
            </a:r>
            <a:r>
              <a:rPr lang="en-US" sz="1400" dirty="0" smtClean="0">
                <a:solidFill>
                  <a:schemeClr val="bg1"/>
                </a:solidFill>
              </a:rPr>
              <a:t>what to do</a:t>
            </a:r>
            <a:endParaRPr lang="en-US" sz="1100" dirty="0">
              <a:solidFill>
                <a:schemeClr val="bg1"/>
              </a:solidFill>
            </a:endParaRPr>
          </a:p>
        </p:txBody>
      </p:sp>
      <p:sp>
        <p:nvSpPr>
          <p:cNvPr id="13" name="TextBox 12"/>
          <p:cNvSpPr txBox="1"/>
          <p:nvPr/>
        </p:nvSpPr>
        <p:spPr>
          <a:xfrm>
            <a:off x="5603100" y="1191217"/>
            <a:ext cx="2055222" cy="830997"/>
          </a:xfrm>
          <a:prstGeom prst="rect">
            <a:avLst/>
          </a:prstGeom>
          <a:noFill/>
        </p:spPr>
        <p:txBody>
          <a:bodyPr wrap="square" rtlCol="0">
            <a:spAutoFit/>
          </a:bodyPr>
          <a:lstStyle/>
          <a:p>
            <a:r>
              <a:rPr lang="en-US" sz="2400" dirty="0" smtClean="0">
                <a:solidFill>
                  <a:schemeClr val="bg1"/>
                </a:solidFill>
              </a:rPr>
              <a:t>Declarative</a:t>
            </a:r>
          </a:p>
          <a:p>
            <a:r>
              <a:rPr lang="en-US" sz="2400" dirty="0">
                <a:solidFill>
                  <a:schemeClr val="bg1"/>
                </a:solidFill>
              </a:rPr>
              <a:t> </a:t>
            </a:r>
            <a:r>
              <a:rPr lang="en-US" sz="2400" dirty="0" smtClean="0">
                <a:solidFill>
                  <a:schemeClr val="bg1"/>
                </a:solidFill>
              </a:rPr>
              <a:t> </a:t>
            </a:r>
            <a:r>
              <a:rPr lang="en-US" sz="1400" dirty="0" smtClean="0">
                <a:solidFill>
                  <a:schemeClr val="bg1"/>
                </a:solidFill>
              </a:rPr>
              <a:t>what is desired</a:t>
            </a:r>
            <a:endParaRPr lang="en-US" sz="1100" dirty="0">
              <a:solidFill>
                <a:schemeClr val="bg1"/>
              </a:solidFill>
            </a:endParaRPr>
          </a:p>
        </p:txBody>
      </p:sp>
      <p:sp>
        <p:nvSpPr>
          <p:cNvPr id="14" name="Rectangle 13"/>
          <p:cNvSpPr/>
          <p:nvPr/>
        </p:nvSpPr>
        <p:spPr>
          <a:xfrm>
            <a:off x="538751" y="2178600"/>
            <a:ext cx="4033250" cy="4154984"/>
          </a:xfrm>
          <a:prstGeom prst="rect">
            <a:avLst/>
          </a:prstGeom>
        </p:spPr>
        <p:txBody>
          <a:bodyPr wrap="square">
            <a:spAutoFit/>
          </a:bodyPr>
          <a:lstStyle/>
          <a:p>
            <a:pPr marL="457200" indent="-457200">
              <a:lnSpc>
                <a:spcPct val="200000"/>
              </a:lnSpc>
              <a:buFont typeface="Arial" panose="020B0604020202020204" pitchFamily="34" charset="0"/>
              <a:buChar char="•"/>
            </a:pPr>
            <a:r>
              <a:rPr lang="en-US" sz="1200" dirty="0" smtClean="0"/>
              <a:t>Starting point is crucial</a:t>
            </a:r>
            <a:endParaRPr lang="en-US" sz="1200" dirty="0"/>
          </a:p>
          <a:p>
            <a:pPr marL="457200" indent="-457200">
              <a:lnSpc>
                <a:spcPct val="200000"/>
              </a:lnSpc>
              <a:buFont typeface="Arial" panose="020B0604020202020204" pitchFamily="34" charset="0"/>
              <a:buChar char="•"/>
            </a:pPr>
            <a:r>
              <a:rPr lang="en-US" sz="1200" dirty="0"/>
              <a:t>Audit </a:t>
            </a:r>
            <a:r>
              <a:rPr lang="en-US" sz="1200" dirty="0" smtClean="0"/>
              <a:t>Complexity</a:t>
            </a:r>
          </a:p>
          <a:p>
            <a:pPr marL="457200" indent="-457200">
              <a:lnSpc>
                <a:spcPct val="200000"/>
              </a:lnSpc>
              <a:buFont typeface="Arial" panose="020B0604020202020204" pitchFamily="34" charset="0"/>
              <a:buChar char="•"/>
            </a:pPr>
            <a:r>
              <a:rPr lang="en-US" sz="1200" dirty="0"/>
              <a:t>Drift Detection </a:t>
            </a:r>
            <a:r>
              <a:rPr lang="en-US" sz="1200" dirty="0" smtClean="0"/>
              <a:t>Challenges</a:t>
            </a:r>
          </a:p>
          <a:p>
            <a:pPr marL="457200" indent="-457200">
              <a:lnSpc>
                <a:spcPct val="200000"/>
              </a:lnSpc>
              <a:buFont typeface="Arial" panose="020B0604020202020204" pitchFamily="34" charset="0"/>
              <a:buChar char="•"/>
            </a:pPr>
            <a:r>
              <a:rPr lang="en-US" sz="1200" dirty="0"/>
              <a:t>Lack of version control hinders the ability to track changes and revert to previous </a:t>
            </a:r>
            <a:r>
              <a:rPr lang="en-US" sz="1200" dirty="0" smtClean="0"/>
              <a:t>states</a:t>
            </a:r>
          </a:p>
          <a:p>
            <a:pPr marL="457200" indent="-457200">
              <a:lnSpc>
                <a:spcPct val="200000"/>
              </a:lnSpc>
              <a:buFont typeface="Arial" panose="020B0604020202020204" pitchFamily="34" charset="0"/>
              <a:buChar char="•"/>
            </a:pPr>
            <a:r>
              <a:rPr lang="en-US" sz="1200" dirty="0"/>
              <a:t>Replicating processes </a:t>
            </a:r>
            <a:r>
              <a:rPr lang="en-US" sz="1200" dirty="0" smtClean="0"/>
              <a:t>becomes </a:t>
            </a:r>
            <a:r>
              <a:rPr lang="en-US" sz="1200" dirty="0"/>
              <a:t>problematic, leading to non-repeatable </a:t>
            </a:r>
            <a:r>
              <a:rPr lang="en-US" sz="1200" dirty="0" smtClean="0"/>
              <a:t>outcomes</a:t>
            </a:r>
          </a:p>
          <a:p>
            <a:pPr marL="457200" indent="-457200">
              <a:lnSpc>
                <a:spcPct val="200000"/>
              </a:lnSpc>
              <a:buFont typeface="Arial" panose="020B0604020202020204" pitchFamily="34" charset="0"/>
              <a:buChar char="•"/>
            </a:pPr>
            <a:r>
              <a:rPr lang="en-US" sz="1200" dirty="0"/>
              <a:t>Replicating processes becomes problematic, leading to non-repeatable </a:t>
            </a:r>
            <a:r>
              <a:rPr lang="en-US" sz="1200" dirty="0" smtClean="0"/>
              <a:t>outcomes</a:t>
            </a:r>
          </a:p>
          <a:p>
            <a:pPr marL="457200" indent="-457200">
              <a:lnSpc>
                <a:spcPct val="200000"/>
              </a:lnSpc>
              <a:buFont typeface="Arial" panose="020B0604020202020204" pitchFamily="34" charset="0"/>
              <a:buChar char="•"/>
            </a:pPr>
            <a:r>
              <a:rPr lang="en-US" sz="1200" dirty="0"/>
              <a:t>Changes to destination requires significant modifications</a:t>
            </a:r>
          </a:p>
        </p:txBody>
      </p:sp>
      <p:sp>
        <p:nvSpPr>
          <p:cNvPr id="12" name="Rectangle 11"/>
          <p:cNvSpPr/>
          <p:nvPr/>
        </p:nvSpPr>
        <p:spPr>
          <a:xfrm>
            <a:off x="5580462" y="2189134"/>
            <a:ext cx="4033250" cy="2625975"/>
          </a:xfrm>
          <a:prstGeom prst="rect">
            <a:avLst/>
          </a:prstGeom>
        </p:spPr>
        <p:txBody>
          <a:bodyPr wrap="square">
            <a:spAutoFit/>
          </a:bodyPr>
          <a:lstStyle/>
          <a:p>
            <a:pPr marL="457200" indent="-457200">
              <a:lnSpc>
                <a:spcPct val="200000"/>
              </a:lnSpc>
              <a:buFont typeface="Arial" panose="020B0604020202020204" pitchFamily="34" charset="0"/>
              <a:buChar char="•"/>
            </a:pPr>
            <a:r>
              <a:rPr lang="en-US" sz="1200" dirty="0"/>
              <a:t>Starting point does not matter</a:t>
            </a:r>
          </a:p>
          <a:p>
            <a:pPr marL="457200" indent="-457200">
              <a:lnSpc>
                <a:spcPct val="200000"/>
              </a:lnSpc>
              <a:buFont typeface="Arial" panose="020B0604020202020204" pitchFamily="34" charset="0"/>
              <a:buChar char="•"/>
            </a:pPr>
            <a:r>
              <a:rPr lang="en-US" sz="1200" dirty="0"/>
              <a:t>Engine determines how to get to destination</a:t>
            </a:r>
          </a:p>
          <a:p>
            <a:pPr marL="457200" indent="-457200">
              <a:lnSpc>
                <a:spcPct val="200000"/>
              </a:lnSpc>
              <a:buFont typeface="Arial" panose="020B0604020202020204" pitchFamily="34" charset="0"/>
              <a:buChar char="•"/>
            </a:pPr>
            <a:r>
              <a:rPr lang="en-US" sz="1200" dirty="0"/>
              <a:t>Idempotent property</a:t>
            </a:r>
          </a:p>
          <a:p>
            <a:pPr marL="457200" indent="-457200">
              <a:lnSpc>
                <a:spcPct val="200000"/>
              </a:lnSpc>
              <a:buFont typeface="Arial" panose="020B0604020202020204" pitchFamily="34" charset="0"/>
              <a:buChar char="•"/>
            </a:pPr>
            <a:r>
              <a:rPr lang="en-US" sz="1200" dirty="0"/>
              <a:t>Repeatable in a pipeline</a:t>
            </a:r>
          </a:p>
          <a:p>
            <a:pPr marL="457200" indent="-457200">
              <a:lnSpc>
                <a:spcPct val="200000"/>
              </a:lnSpc>
              <a:buFont typeface="Arial" panose="020B0604020202020204" pitchFamily="34" charset="0"/>
              <a:buChar char="•"/>
            </a:pPr>
            <a:r>
              <a:rPr lang="en-US" sz="1200" dirty="0"/>
              <a:t>Easy to validate and detect drift</a:t>
            </a:r>
          </a:p>
          <a:p>
            <a:pPr marL="457200" indent="-457200">
              <a:lnSpc>
                <a:spcPct val="200000"/>
              </a:lnSpc>
              <a:buFont typeface="Arial" panose="020B0604020202020204" pitchFamily="34" charset="0"/>
              <a:buChar char="•"/>
            </a:pPr>
            <a:r>
              <a:rPr lang="en-US" sz="1200" dirty="0"/>
              <a:t>Can be version controlled</a:t>
            </a:r>
          </a:p>
          <a:p>
            <a:pPr marL="457200" indent="-457200">
              <a:lnSpc>
                <a:spcPct val="200000"/>
              </a:lnSpc>
              <a:buFont typeface="Arial" panose="020B0604020202020204" pitchFamily="34" charset="0"/>
              <a:buChar char="•"/>
            </a:pPr>
            <a:r>
              <a:rPr lang="en-US" sz="1200" dirty="0"/>
              <a:t>Changes to destination automatically handled</a:t>
            </a:r>
          </a:p>
        </p:txBody>
      </p:sp>
      <p:pic>
        <p:nvPicPr>
          <p:cNvPr id="4" name="Picture 3"/>
          <p:cNvPicPr>
            <a:picLocks noChangeAspect="1"/>
          </p:cNvPicPr>
          <p:nvPr/>
        </p:nvPicPr>
        <p:blipFill>
          <a:blip r:embed="rId3"/>
          <a:stretch>
            <a:fillRect/>
          </a:stretch>
        </p:blipFill>
        <p:spPr>
          <a:xfrm>
            <a:off x="5893382" y="5136329"/>
            <a:ext cx="2728103" cy="1496167"/>
          </a:xfrm>
          <a:prstGeom prst="rect">
            <a:avLst/>
          </a:prstGeom>
        </p:spPr>
      </p:pic>
    </p:spTree>
    <p:extLst>
      <p:ext uri="{BB962C8B-B14F-4D97-AF65-F5344CB8AC3E}">
        <p14:creationId xmlns:p14="http://schemas.microsoft.com/office/powerpoint/2010/main" val="23730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13" grpId="0"/>
      <p:bldP spid="14"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03483" y="470947"/>
            <a:ext cx="1811714"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Benefits</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4" name="Rectangle 3">
            <a:extLst>
              <a:ext uri="{FF2B5EF4-FFF2-40B4-BE49-F238E27FC236}">
                <a16:creationId xmlns:a16="http://schemas.microsoft.com/office/drawing/2014/main" id="{971EBDCC-8DC1-D7F6-F9AF-20FCE018D1DC}"/>
              </a:ext>
            </a:extLst>
          </p:cNvPr>
          <p:cNvSpPr/>
          <p:nvPr/>
        </p:nvSpPr>
        <p:spPr>
          <a:xfrm>
            <a:off x="0" y="1412875"/>
            <a:ext cx="12192000" cy="1323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en-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6764291-9C88-EBE8-2E80-11D1AF026201}"/>
              </a:ext>
            </a:extLst>
          </p:cNvPr>
          <p:cNvSpPr/>
          <p:nvPr/>
        </p:nvSpPr>
        <p:spPr>
          <a:xfrm>
            <a:off x="441429" y="2375555"/>
            <a:ext cx="2129317" cy="3440783"/>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Arial" panose="020B0604020202020204"/>
            </a:endParaRPr>
          </a:p>
        </p:txBody>
      </p:sp>
      <p:sp>
        <p:nvSpPr>
          <p:cNvPr id="6" name="Rectangle 5">
            <a:extLst>
              <a:ext uri="{FF2B5EF4-FFF2-40B4-BE49-F238E27FC236}">
                <a16:creationId xmlns:a16="http://schemas.microsoft.com/office/drawing/2014/main" id="{110EB8FC-FCA0-6E24-201F-E2CA7E79FE6F}"/>
              </a:ext>
            </a:extLst>
          </p:cNvPr>
          <p:cNvSpPr/>
          <p:nvPr/>
        </p:nvSpPr>
        <p:spPr>
          <a:xfrm>
            <a:off x="2736385" y="2375555"/>
            <a:ext cx="2129317" cy="3440783"/>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42D35BCE-C16A-3CD4-C334-7AE01D426285}"/>
              </a:ext>
            </a:extLst>
          </p:cNvPr>
          <p:cNvSpPr/>
          <p:nvPr/>
        </p:nvSpPr>
        <p:spPr>
          <a:xfrm>
            <a:off x="5031341" y="2375555"/>
            <a:ext cx="2129317" cy="3440783"/>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E4DE9EDE-9646-7787-BFF5-C75CD6F284CA}"/>
              </a:ext>
            </a:extLst>
          </p:cNvPr>
          <p:cNvSpPr/>
          <p:nvPr/>
        </p:nvSpPr>
        <p:spPr>
          <a:xfrm>
            <a:off x="7326297" y="2375555"/>
            <a:ext cx="2129317" cy="3440783"/>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E5029A26-4F34-AE1A-8868-78534BABB7D1}"/>
              </a:ext>
            </a:extLst>
          </p:cNvPr>
          <p:cNvSpPr/>
          <p:nvPr/>
        </p:nvSpPr>
        <p:spPr>
          <a:xfrm>
            <a:off x="9621254" y="2375555"/>
            <a:ext cx="2129317" cy="3440783"/>
          </a:xfrm>
          <a:prstGeom prst="rect">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8109DCD3-D126-3604-8215-ECB99B17E49E}"/>
              </a:ext>
            </a:extLst>
          </p:cNvPr>
          <p:cNvSpPr/>
          <p:nvPr/>
        </p:nvSpPr>
        <p:spPr>
          <a:xfrm>
            <a:off x="1115487" y="2090189"/>
            <a:ext cx="781200" cy="781200"/>
          </a:xfrm>
          <a:prstGeom prst="rect">
            <a:avLst/>
          </a:prstGeom>
          <a:solidFill>
            <a:srgbClr val="FFBC1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FD402298-7378-6C52-C9E9-F5ADF1A66790}"/>
              </a:ext>
            </a:extLst>
          </p:cNvPr>
          <p:cNvSpPr/>
          <p:nvPr/>
        </p:nvSpPr>
        <p:spPr>
          <a:xfrm>
            <a:off x="3410443" y="2090189"/>
            <a:ext cx="781200" cy="781200"/>
          </a:xfrm>
          <a:prstGeom prst="rect">
            <a:avLst/>
          </a:prstGeom>
          <a:solidFill>
            <a:srgbClr val="FFBC1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Arial" panose="020B0604020202020204"/>
            </a:endParaRPr>
          </a:p>
        </p:txBody>
      </p:sp>
      <p:sp>
        <p:nvSpPr>
          <p:cNvPr id="12" name="Rectangle 11">
            <a:extLst>
              <a:ext uri="{FF2B5EF4-FFF2-40B4-BE49-F238E27FC236}">
                <a16:creationId xmlns:a16="http://schemas.microsoft.com/office/drawing/2014/main" id="{26C48AB8-410F-1A62-D932-D56B7266DA61}"/>
              </a:ext>
            </a:extLst>
          </p:cNvPr>
          <p:cNvSpPr/>
          <p:nvPr/>
        </p:nvSpPr>
        <p:spPr>
          <a:xfrm>
            <a:off x="5705399" y="2090189"/>
            <a:ext cx="781200" cy="781200"/>
          </a:xfrm>
          <a:prstGeom prst="rect">
            <a:avLst/>
          </a:prstGeom>
          <a:solidFill>
            <a:srgbClr val="FFBC1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Arial" panose="020B0604020202020204"/>
            </a:endParaRPr>
          </a:p>
        </p:txBody>
      </p:sp>
      <p:sp>
        <p:nvSpPr>
          <p:cNvPr id="13" name="Rectangle 12">
            <a:extLst>
              <a:ext uri="{FF2B5EF4-FFF2-40B4-BE49-F238E27FC236}">
                <a16:creationId xmlns:a16="http://schemas.microsoft.com/office/drawing/2014/main" id="{35AA7203-2B77-7290-BCDB-F2E0C4D5167F}"/>
              </a:ext>
            </a:extLst>
          </p:cNvPr>
          <p:cNvSpPr/>
          <p:nvPr/>
        </p:nvSpPr>
        <p:spPr>
          <a:xfrm>
            <a:off x="8000355" y="2090189"/>
            <a:ext cx="781200" cy="781200"/>
          </a:xfrm>
          <a:prstGeom prst="rect">
            <a:avLst/>
          </a:prstGeom>
          <a:solidFill>
            <a:srgbClr val="FFBC1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Arial" panose="020B0604020202020204"/>
            </a:endParaRPr>
          </a:p>
        </p:txBody>
      </p:sp>
      <p:sp>
        <p:nvSpPr>
          <p:cNvPr id="14" name="Rectangle 13">
            <a:extLst>
              <a:ext uri="{FF2B5EF4-FFF2-40B4-BE49-F238E27FC236}">
                <a16:creationId xmlns:a16="http://schemas.microsoft.com/office/drawing/2014/main" id="{29EC11E3-0123-05D7-3EF0-6C863131B29E}"/>
              </a:ext>
            </a:extLst>
          </p:cNvPr>
          <p:cNvSpPr/>
          <p:nvPr/>
        </p:nvSpPr>
        <p:spPr>
          <a:xfrm>
            <a:off x="10295312" y="2090189"/>
            <a:ext cx="781200" cy="781200"/>
          </a:xfrm>
          <a:prstGeom prst="rect">
            <a:avLst/>
          </a:prstGeom>
          <a:solidFill>
            <a:srgbClr val="FFBC1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latin typeface="Arial" panose="020B0604020202020204"/>
            </a:endParaRPr>
          </a:p>
        </p:txBody>
      </p:sp>
      <p:sp>
        <p:nvSpPr>
          <p:cNvPr id="16" name="Rectangle 15">
            <a:extLst>
              <a:ext uri="{FF2B5EF4-FFF2-40B4-BE49-F238E27FC236}">
                <a16:creationId xmlns:a16="http://schemas.microsoft.com/office/drawing/2014/main" id="{674CE595-1DA0-BF44-AD1B-A9F6AB7366EB}"/>
              </a:ext>
            </a:extLst>
          </p:cNvPr>
          <p:cNvSpPr/>
          <p:nvPr/>
        </p:nvSpPr>
        <p:spPr>
          <a:xfrm>
            <a:off x="939487" y="5681127"/>
            <a:ext cx="1133200" cy="135211"/>
          </a:xfrm>
          <a:prstGeom prst="rect">
            <a:avLst/>
          </a:prstGeom>
          <a:solidFill>
            <a:srgbClr val="085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84669948-CB44-9648-E2A8-ED7FA556A93A}"/>
              </a:ext>
            </a:extLst>
          </p:cNvPr>
          <p:cNvSpPr/>
          <p:nvPr/>
        </p:nvSpPr>
        <p:spPr>
          <a:xfrm>
            <a:off x="3234443" y="5681127"/>
            <a:ext cx="1133200" cy="135211"/>
          </a:xfrm>
          <a:prstGeom prst="rect">
            <a:avLst/>
          </a:prstGeom>
          <a:solidFill>
            <a:srgbClr val="085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FAB36A31-BA0E-C549-7B84-47DFD7C9B85E}"/>
              </a:ext>
            </a:extLst>
          </p:cNvPr>
          <p:cNvSpPr/>
          <p:nvPr/>
        </p:nvSpPr>
        <p:spPr>
          <a:xfrm>
            <a:off x="5529399" y="5681127"/>
            <a:ext cx="1133200" cy="135211"/>
          </a:xfrm>
          <a:prstGeom prst="rect">
            <a:avLst/>
          </a:prstGeom>
          <a:solidFill>
            <a:srgbClr val="085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5B88906D-3E88-4BBB-7F7B-55B8899FB177}"/>
              </a:ext>
            </a:extLst>
          </p:cNvPr>
          <p:cNvSpPr/>
          <p:nvPr/>
        </p:nvSpPr>
        <p:spPr>
          <a:xfrm>
            <a:off x="7824355" y="5681127"/>
            <a:ext cx="1133200" cy="135211"/>
          </a:xfrm>
          <a:prstGeom prst="rect">
            <a:avLst/>
          </a:prstGeom>
          <a:solidFill>
            <a:srgbClr val="085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618CE9FA-81F9-3781-78CB-67F2FC1D57C0}"/>
              </a:ext>
            </a:extLst>
          </p:cNvPr>
          <p:cNvSpPr/>
          <p:nvPr/>
        </p:nvSpPr>
        <p:spPr>
          <a:xfrm>
            <a:off x="10119312" y="5681127"/>
            <a:ext cx="1133200" cy="135211"/>
          </a:xfrm>
          <a:prstGeom prst="rect">
            <a:avLst/>
          </a:prstGeom>
          <a:solidFill>
            <a:srgbClr val="085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36E0C1C2-7360-FD3C-E8E1-1F7CEA9B2805}"/>
              </a:ext>
            </a:extLst>
          </p:cNvPr>
          <p:cNvSpPr txBox="1"/>
          <p:nvPr/>
        </p:nvSpPr>
        <p:spPr>
          <a:xfrm>
            <a:off x="848253" y="3021960"/>
            <a:ext cx="1446703" cy="2713273"/>
          </a:xfrm>
          <a:prstGeom prst="rect">
            <a:avLst/>
          </a:prstGeom>
          <a:noFill/>
        </p:spPr>
        <p:txBody>
          <a:bodyPr wrap="square" lIns="0" rtlCol="0" anchor="t">
            <a:noAutofit/>
          </a:bodyPr>
          <a:lstStyle/>
          <a:p>
            <a:pPr lvl="0" algn="ctr">
              <a:spcAft>
                <a:spcPts val="600"/>
              </a:spcAft>
              <a:defRPr/>
            </a:pPr>
            <a:r>
              <a:rPr lang="en-US" sz="1200" dirty="0">
                <a:solidFill>
                  <a:prstClr val="black"/>
                </a:solidFill>
                <a:latin typeface="Segoe UI" panose="020B0502040204020203" pitchFamily="34" charset="0"/>
                <a:cs typeface="Segoe UI" panose="020B0502040204020203" pitchFamily="34" charset="0"/>
              </a:rPr>
              <a:t>IaC configurations are treated as code and can be stored in version control systems (e.g., </a:t>
            </a:r>
            <a:r>
              <a:rPr lang="en-US" sz="1200" dirty="0" err="1">
                <a:solidFill>
                  <a:prstClr val="black"/>
                </a:solidFill>
                <a:latin typeface="Segoe UI" panose="020B0502040204020203" pitchFamily="34" charset="0"/>
                <a:cs typeface="Segoe UI" panose="020B0502040204020203" pitchFamily="34" charset="0"/>
              </a:rPr>
              <a:t>Git</a:t>
            </a:r>
            <a:r>
              <a:rPr lang="en-US" sz="1200" dirty="0">
                <a:solidFill>
                  <a:prstClr val="black"/>
                </a:solidFill>
                <a:latin typeface="Segoe UI" panose="020B0502040204020203" pitchFamily="34" charset="0"/>
                <a:cs typeface="Segoe UI" panose="020B0502040204020203" pitchFamily="34" charset="0"/>
              </a:rPr>
              <a:t>). This enables collaboration among teams and tracks changes over time.</a:t>
            </a:r>
            <a:endParaRPr lang="en-US" sz="1200" dirty="0">
              <a:solidFill>
                <a:prstClr val="black"/>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2E84350-112D-67CE-22D4-1BE5A53E4F35}"/>
              </a:ext>
            </a:extLst>
          </p:cNvPr>
          <p:cNvSpPr txBox="1"/>
          <p:nvPr/>
        </p:nvSpPr>
        <p:spPr>
          <a:xfrm>
            <a:off x="3077692" y="3042108"/>
            <a:ext cx="1446703" cy="2435602"/>
          </a:xfrm>
          <a:prstGeom prst="rect">
            <a:avLst/>
          </a:prstGeom>
          <a:noFill/>
        </p:spPr>
        <p:txBody>
          <a:bodyPr wrap="square" lIns="0" rtlCol="0" anchor="t">
            <a:noAutofit/>
          </a:bodyPr>
          <a:lstStyle/>
          <a:p>
            <a:pPr lvl="0" algn="ctr">
              <a:spcAft>
                <a:spcPts val="600"/>
              </a:spcAft>
              <a:defRPr/>
            </a:pPr>
            <a:r>
              <a:rPr lang="en-US" sz="1200" dirty="0">
                <a:solidFill>
                  <a:prstClr val="black"/>
                </a:solidFill>
                <a:latin typeface="Segoe UI" panose="020B0502040204020203" pitchFamily="34" charset="0"/>
                <a:cs typeface="Segoe UI" panose="020B0502040204020203" pitchFamily="34" charset="0"/>
              </a:rPr>
              <a:t>Provisioning resources manually can take hours or days. </a:t>
            </a:r>
            <a:r>
              <a:rPr lang="en-US" sz="1200" dirty="0" smtClean="0">
                <a:solidFill>
                  <a:prstClr val="black"/>
                </a:solidFill>
                <a:latin typeface="Segoe UI" panose="020B0502040204020203" pitchFamily="34" charset="0"/>
                <a:cs typeface="Segoe UI" panose="020B0502040204020203" pitchFamily="34" charset="0"/>
              </a:rPr>
              <a:t>IaC </a:t>
            </a:r>
            <a:r>
              <a:rPr lang="en-US" sz="1200" dirty="0">
                <a:solidFill>
                  <a:prstClr val="black"/>
                </a:solidFill>
                <a:latin typeface="Segoe UI" panose="020B0502040204020203" pitchFamily="34" charset="0"/>
                <a:cs typeface="Segoe UI" panose="020B0502040204020203" pitchFamily="34" charset="0"/>
              </a:rPr>
              <a:t>drastically reduces this time to minutes, accelerating the deployment of applications and services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8340BC2F-6347-8523-F26D-23BE8D2C416B}"/>
              </a:ext>
            </a:extLst>
          </p:cNvPr>
          <p:cNvSpPr txBox="1"/>
          <p:nvPr/>
        </p:nvSpPr>
        <p:spPr>
          <a:xfrm>
            <a:off x="5418930" y="2878145"/>
            <a:ext cx="1446703" cy="2435602"/>
          </a:xfrm>
          <a:prstGeom prst="rect">
            <a:avLst/>
          </a:prstGeom>
          <a:noFill/>
        </p:spPr>
        <p:txBody>
          <a:bodyPr wrap="square" lIns="0" rtlCol="0" anchor="t">
            <a:noAutofit/>
          </a:bodyPr>
          <a:lstStyle/>
          <a:p>
            <a:pPr lvl="0" algn="ctr">
              <a:defRPr/>
            </a:pPr>
            <a:r>
              <a:rPr lang="en-US" sz="1200" b="1" dirty="0">
                <a:solidFill>
                  <a:prstClr val="black"/>
                </a:solidFill>
                <a:latin typeface="Segoe UI" panose="020B0502040204020203" pitchFamily="34" charset="0"/>
                <a:cs typeface="Segoe UI" panose="020B0502040204020203" pitchFamily="34" charset="0"/>
              </a:rPr>
              <a:t/>
            </a:r>
            <a:br>
              <a:rPr lang="en-US" sz="1200" b="1" dirty="0">
                <a:solidFill>
                  <a:prstClr val="black"/>
                </a:solidFill>
                <a:latin typeface="Segoe UI" panose="020B0502040204020203" pitchFamily="34" charset="0"/>
                <a:cs typeface="Segoe UI" panose="020B0502040204020203" pitchFamily="34" charset="0"/>
              </a:rPr>
            </a:br>
            <a:r>
              <a:rPr lang="en-US" sz="1200" dirty="0">
                <a:solidFill>
                  <a:prstClr val="black"/>
                </a:solidFill>
                <a:latin typeface="Segoe UI" panose="020B0502040204020203" pitchFamily="34" charset="0"/>
                <a:cs typeface="Segoe UI" panose="020B0502040204020203" pitchFamily="34" charset="0"/>
              </a:rPr>
              <a:t>IaC enables efficient resource allocation, ensuring that resources are provisioned only as needed. This leads to reduced over-provisioning and lower cloud infrastructure costs</a:t>
            </a:r>
            <a:endParaRPr lang="en-US" sz="1200" dirty="0">
              <a:solidFill>
                <a:prstClr val="black"/>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E31868B9-AA02-F86D-1DD8-B985ABA8B0FB}"/>
              </a:ext>
            </a:extLst>
          </p:cNvPr>
          <p:cNvSpPr txBox="1"/>
          <p:nvPr/>
        </p:nvSpPr>
        <p:spPr>
          <a:xfrm>
            <a:off x="7667604" y="3042108"/>
            <a:ext cx="1446703" cy="2350036"/>
          </a:xfrm>
          <a:prstGeom prst="rect">
            <a:avLst/>
          </a:prstGeom>
          <a:noFill/>
        </p:spPr>
        <p:txBody>
          <a:bodyPr wrap="square" lIns="0" rtlCol="0" anchor="t">
            <a:noAutofit/>
          </a:bodyPr>
          <a:lstStyle/>
          <a:p>
            <a:pPr lvl="0" algn="ctr">
              <a:spcAft>
                <a:spcPts val="600"/>
              </a:spcAft>
              <a:defRPr/>
            </a:pPr>
            <a:r>
              <a:rPr lang="en-US" sz="1200" dirty="0" smtClean="0">
                <a:solidFill>
                  <a:prstClr val="black"/>
                </a:solidFill>
                <a:latin typeface="Segoe UI" panose="020B0502040204020203" pitchFamily="34" charset="0"/>
                <a:cs typeface="Segoe UI" panose="020B0502040204020203" pitchFamily="34" charset="0"/>
              </a:rPr>
              <a:t>IaC </a:t>
            </a:r>
            <a:r>
              <a:rPr lang="en-US" sz="1200" dirty="0">
                <a:solidFill>
                  <a:prstClr val="black"/>
                </a:solidFill>
                <a:latin typeface="Segoe UI" panose="020B0502040204020203" pitchFamily="34" charset="0"/>
                <a:cs typeface="Segoe UI" panose="020B0502040204020203" pitchFamily="34" charset="0"/>
              </a:rPr>
              <a:t>enforces consistent infrastructure configurations across different environments, reducing discrepancies between </a:t>
            </a:r>
            <a:r>
              <a:rPr lang="en-US" sz="1200" dirty="0" smtClean="0">
                <a:solidFill>
                  <a:prstClr val="black"/>
                </a:solidFill>
                <a:latin typeface="Segoe UI" panose="020B0502040204020203" pitchFamily="34" charset="0"/>
                <a:cs typeface="Segoe UI" panose="020B0502040204020203" pitchFamily="34" charset="0"/>
              </a:rPr>
              <a:t>different environments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763B2C5-CA05-8BF9-8805-6AB4B7066E31}"/>
              </a:ext>
            </a:extLst>
          </p:cNvPr>
          <p:cNvSpPr txBox="1"/>
          <p:nvPr/>
        </p:nvSpPr>
        <p:spPr>
          <a:xfrm>
            <a:off x="9962561" y="3042108"/>
            <a:ext cx="1446703" cy="2504224"/>
          </a:xfrm>
          <a:prstGeom prst="rect">
            <a:avLst/>
          </a:prstGeom>
          <a:noFill/>
        </p:spPr>
        <p:txBody>
          <a:bodyPr wrap="square" lIns="0" rtlCol="0" anchor="t">
            <a:noAutofit/>
          </a:bodyPr>
          <a:lstStyle/>
          <a:p>
            <a:pPr lvl="0" algn="ctr">
              <a:spcAft>
                <a:spcPts val="600"/>
              </a:spcAft>
              <a:defRPr/>
            </a:pPr>
            <a:r>
              <a:rPr lang="en-US" sz="1200" dirty="0" smtClean="0">
                <a:solidFill>
                  <a:prstClr val="black"/>
                </a:solidFill>
                <a:latin typeface="Segoe UI" panose="020B0502040204020203" pitchFamily="34" charset="0"/>
                <a:cs typeface="Segoe UI" panose="020B0502040204020203" pitchFamily="34" charset="0"/>
              </a:rPr>
              <a:t>IaC </a:t>
            </a:r>
            <a:r>
              <a:rPr lang="en-US" sz="1200" dirty="0">
                <a:solidFill>
                  <a:prstClr val="black"/>
                </a:solidFill>
                <a:latin typeface="Segoe UI" panose="020B0502040204020203" pitchFamily="34" charset="0"/>
                <a:cs typeface="Segoe UI" panose="020B0502040204020203" pitchFamily="34" charset="0"/>
              </a:rPr>
              <a:t>allows organizations to define security settings and compliance policies as code. This ensures that all resources are provisioned with the necessary security measures.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36E0C1C2-7360-FD3C-E8E1-1F7CEA9B2805}"/>
              </a:ext>
            </a:extLst>
          </p:cNvPr>
          <p:cNvSpPr txBox="1"/>
          <p:nvPr/>
        </p:nvSpPr>
        <p:spPr>
          <a:xfrm>
            <a:off x="708493" y="1457683"/>
            <a:ext cx="1771889" cy="261209"/>
          </a:xfrm>
          <a:prstGeom prst="rect">
            <a:avLst/>
          </a:prstGeom>
          <a:noFill/>
        </p:spPr>
        <p:txBody>
          <a:bodyPr wrap="square" lIns="0" rtlCol="0" anchor="t">
            <a:noAutofit/>
          </a:bodyPr>
          <a:lstStyle/>
          <a:p>
            <a:pPr lvl="0" algn="ctr">
              <a:defRPr/>
            </a:pPr>
            <a:r>
              <a:rPr lang="en-US" sz="1600" b="1" dirty="0">
                <a:solidFill>
                  <a:schemeClr val="bg1"/>
                </a:solidFill>
                <a:latin typeface="Kozuka Gothic Pro L" panose="020B0200000000000000" pitchFamily="34" charset="-128"/>
                <a:ea typeface="Kozuka Gothic Pro L"/>
              </a:rPr>
              <a:t>Version Control &amp; Collaboration</a:t>
            </a:r>
            <a:endParaRPr lang="en-US" sz="1600" b="1" dirty="0">
              <a:solidFill>
                <a:schemeClr val="bg1"/>
              </a:solidFill>
              <a:latin typeface="Kozuka Gothic Pro L" panose="020B0200000000000000" pitchFamily="34" charset="-128"/>
              <a:ea typeface="Kozuka Gothic Pro L"/>
            </a:endParaRPr>
          </a:p>
        </p:txBody>
      </p:sp>
      <p:sp>
        <p:nvSpPr>
          <p:cNvPr id="68" name="TextBox 67">
            <a:extLst>
              <a:ext uri="{FF2B5EF4-FFF2-40B4-BE49-F238E27FC236}">
                <a16:creationId xmlns:a16="http://schemas.microsoft.com/office/drawing/2014/main" id="{36E0C1C2-7360-FD3C-E8E1-1F7CEA9B2805}"/>
              </a:ext>
            </a:extLst>
          </p:cNvPr>
          <p:cNvSpPr txBox="1"/>
          <p:nvPr/>
        </p:nvSpPr>
        <p:spPr>
          <a:xfrm>
            <a:off x="2779729" y="1484395"/>
            <a:ext cx="2175984" cy="392774"/>
          </a:xfrm>
          <a:prstGeom prst="rect">
            <a:avLst/>
          </a:prstGeom>
          <a:noFill/>
        </p:spPr>
        <p:txBody>
          <a:bodyPr wrap="square" lIns="0" rtlCol="0" anchor="t">
            <a:noAutofit/>
          </a:bodyPr>
          <a:lstStyle/>
          <a:p>
            <a:pPr lvl="0" algn="ctr">
              <a:defRPr/>
            </a:pPr>
            <a:r>
              <a:rPr lang="en-US" sz="1600" b="1" dirty="0">
                <a:solidFill>
                  <a:schemeClr val="bg1"/>
                </a:solidFill>
                <a:latin typeface="Kozuka Gothic Pro L" panose="020B0200000000000000" pitchFamily="34" charset="-128"/>
                <a:ea typeface="Kozuka Gothic Pro L"/>
              </a:rPr>
              <a:t>Speed </a:t>
            </a:r>
            <a:r>
              <a:rPr lang="en-US" sz="1600" b="1" dirty="0" smtClean="0">
                <a:solidFill>
                  <a:schemeClr val="bg1"/>
                </a:solidFill>
                <a:latin typeface="Kozuka Gothic Pro L" panose="020B0200000000000000" pitchFamily="34" charset="-128"/>
                <a:ea typeface="Kozuka Gothic Pro L"/>
              </a:rPr>
              <a:t>&amp; </a:t>
            </a:r>
            <a:br>
              <a:rPr lang="en-US" sz="1600" b="1" dirty="0" smtClean="0">
                <a:solidFill>
                  <a:schemeClr val="bg1"/>
                </a:solidFill>
                <a:latin typeface="Kozuka Gothic Pro L" panose="020B0200000000000000" pitchFamily="34" charset="-128"/>
                <a:ea typeface="Kozuka Gothic Pro L"/>
              </a:rPr>
            </a:br>
            <a:r>
              <a:rPr lang="en-US" sz="1600" b="1" dirty="0" smtClean="0">
                <a:solidFill>
                  <a:schemeClr val="bg1"/>
                </a:solidFill>
                <a:latin typeface="Kozuka Gothic Pro L" panose="020B0200000000000000" pitchFamily="34" charset="-128"/>
                <a:ea typeface="Kozuka Gothic Pro L"/>
              </a:rPr>
              <a:t>Efficiency</a:t>
            </a:r>
            <a:endParaRPr lang="en-US" sz="1600" b="1" dirty="0">
              <a:solidFill>
                <a:schemeClr val="bg1"/>
              </a:solidFill>
              <a:latin typeface="Kozuka Gothic Pro L" panose="020B0200000000000000" pitchFamily="34" charset="-128"/>
              <a:ea typeface="Kozuka Gothic Pro L"/>
            </a:endParaRPr>
          </a:p>
        </p:txBody>
      </p:sp>
      <p:sp>
        <p:nvSpPr>
          <p:cNvPr id="69" name="TextBox 68">
            <a:extLst>
              <a:ext uri="{FF2B5EF4-FFF2-40B4-BE49-F238E27FC236}">
                <a16:creationId xmlns:a16="http://schemas.microsoft.com/office/drawing/2014/main" id="{36E0C1C2-7360-FD3C-E8E1-1F7CEA9B2805}"/>
              </a:ext>
            </a:extLst>
          </p:cNvPr>
          <p:cNvSpPr txBox="1"/>
          <p:nvPr/>
        </p:nvSpPr>
        <p:spPr>
          <a:xfrm>
            <a:off x="5255060" y="1539202"/>
            <a:ext cx="1771889" cy="458758"/>
          </a:xfrm>
          <a:prstGeom prst="rect">
            <a:avLst/>
          </a:prstGeom>
          <a:noFill/>
        </p:spPr>
        <p:txBody>
          <a:bodyPr wrap="square" lIns="0" rtlCol="0" anchor="t">
            <a:noAutofit/>
          </a:bodyPr>
          <a:lstStyle/>
          <a:p>
            <a:pPr lvl="0" algn="ctr">
              <a:defRPr/>
            </a:pPr>
            <a:r>
              <a:rPr lang="en-US" sz="1600" b="1" dirty="0">
                <a:solidFill>
                  <a:schemeClr val="bg1"/>
                </a:solidFill>
                <a:latin typeface="Kozuka Gothic Pro L" panose="020B0200000000000000" pitchFamily="34" charset="-128"/>
                <a:ea typeface="Kozuka Gothic Pro L"/>
              </a:rPr>
              <a:t>Cost Savings</a:t>
            </a:r>
            <a:endParaRPr lang="en-US" sz="1600" b="1" dirty="0">
              <a:solidFill>
                <a:schemeClr val="bg1"/>
              </a:solidFill>
              <a:latin typeface="Kozuka Gothic Pro L" panose="020B0200000000000000" pitchFamily="34" charset="-128"/>
              <a:ea typeface="Kozuka Gothic Pro L"/>
            </a:endParaRPr>
          </a:p>
        </p:txBody>
      </p:sp>
      <p:sp>
        <p:nvSpPr>
          <p:cNvPr id="70" name="TextBox 69">
            <a:extLst>
              <a:ext uri="{FF2B5EF4-FFF2-40B4-BE49-F238E27FC236}">
                <a16:creationId xmlns:a16="http://schemas.microsoft.com/office/drawing/2014/main" id="{36E0C1C2-7360-FD3C-E8E1-1F7CEA9B2805}"/>
              </a:ext>
            </a:extLst>
          </p:cNvPr>
          <p:cNvSpPr txBox="1"/>
          <p:nvPr/>
        </p:nvSpPr>
        <p:spPr>
          <a:xfrm>
            <a:off x="7326296" y="1480644"/>
            <a:ext cx="2141564" cy="433252"/>
          </a:xfrm>
          <a:prstGeom prst="rect">
            <a:avLst/>
          </a:prstGeom>
          <a:noFill/>
        </p:spPr>
        <p:txBody>
          <a:bodyPr wrap="square" lIns="0" rtlCol="0" anchor="t">
            <a:noAutofit/>
          </a:bodyPr>
          <a:lstStyle/>
          <a:p>
            <a:pPr lvl="0" algn="ctr">
              <a:defRPr/>
            </a:pPr>
            <a:r>
              <a:rPr lang="en-US" sz="1600" b="1" dirty="0">
                <a:solidFill>
                  <a:schemeClr val="bg1"/>
                </a:solidFill>
                <a:latin typeface="Kozuka Gothic Pro L" panose="020B0200000000000000" pitchFamily="34" charset="-128"/>
                <a:ea typeface="Kozuka Gothic Pro L"/>
              </a:rPr>
              <a:t>Consistency and Reliability</a:t>
            </a:r>
          </a:p>
        </p:txBody>
      </p:sp>
      <p:sp>
        <p:nvSpPr>
          <p:cNvPr id="71" name="TextBox 70">
            <a:extLst>
              <a:ext uri="{FF2B5EF4-FFF2-40B4-BE49-F238E27FC236}">
                <a16:creationId xmlns:a16="http://schemas.microsoft.com/office/drawing/2014/main" id="{36E0C1C2-7360-FD3C-E8E1-1F7CEA9B2805}"/>
              </a:ext>
            </a:extLst>
          </p:cNvPr>
          <p:cNvSpPr txBox="1"/>
          <p:nvPr/>
        </p:nvSpPr>
        <p:spPr>
          <a:xfrm>
            <a:off x="9866584" y="1502402"/>
            <a:ext cx="1771889" cy="261209"/>
          </a:xfrm>
          <a:prstGeom prst="rect">
            <a:avLst/>
          </a:prstGeom>
          <a:noFill/>
        </p:spPr>
        <p:txBody>
          <a:bodyPr wrap="square" lIns="0" rtlCol="0" anchor="t">
            <a:noAutofit/>
          </a:bodyPr>
          <a:lstStyle/>
          <a:p>
            <a:pPr lvl="0" algn="ctr">
              <a:defRPr/>
            </a:pPr>
            <a:r>
              <a:rPr lang="en-US" sz="1600" b="1" dirty="0">
                <a:solidFill>
                  <a:schemeClr val="bg1"/>
                </a:solidFill>
                <a:latin typeface="Kozuka Gothic Pro L" panose="020B0200000000000000" pitchFamily="34" charset="-128"/>
                <a:ea typeface="Kozuka Gothic Pro L"/>
              </a:rPr>
              <a:t>Security and Compliance</a:t>
            </a:r>
          </a:p>
        </p:txBody>
      </p:sp>
      <p:pic>
        <p:nvPicPr>
          <p:cNvPr id="3" name="Picture 2"/>
          <p:cNvPicPr>
            <a:picLocks noChangeAspect="1"/>
          </p:cNvPicPr>
          <p:nvPr/>
        </p:nvPicPr>
        <p:blipFill>
          <a:blip r:embed="rId3"/>
          <a:stretch>
            <a:fillRect/>
          </a:stretch>
        </p:blipFill>
        <p:spPr>
          <a:xfrm>
            <a:off x="3533360" y="2228346"/>
            <a:ext cx="494598" cy="494598"/>
          </a:xfrm>
          <a:prstGeom prst="rect">
            <a:avLst/>
          </a:prstGeom>
        </p:spPr>
      </p:pic>
      <p:pic>
        <p:nvPicPr>
          <p:cNvPr id="72" name="Picture 71"/>
          <p:cNvPicPr>
            <a:picLocks noChangeAspect="1"/>
          </p:cNvPicPr>
          <p:nvPr/>
        </p:nvPicPr>
        <p:blipFill>
          <a:blip r:embed="rId4"/>
          <a:stretch>
            <a:fillRect/>
          </a:stretch>
        </p:blipFill>
        <p:spPr>
          <a:xfrm>
            <a:off x="1320908" y="2279817"/>
            <a:ext cx="370358" cy="370358"/>
          </a:xfrm>
          <a:prstGeom prst="rect">
            <a:avLst/>
          </a:prstGeom>
        </p:spPr>
      </p:pic>
      <p:pic>
        <p:nvPicPr>
          <p:cNvPr id="75" name="Picture 74"/>
          <p:cNvPicPr>
            <a:picLocks noChangeAspect="1"/>
          </p:cNvPicPr>
          <p:nvPr/>
        </p:nvPicPr>
        <p:blipFill>
          <a:blip r:embed="rId5"/>
          <a:stretch>
            <a:fillRect/>
          </a:stretch>
        </p:blipFill>
        <p:spPr>
          <a:xfrm>
            <a:off x="5917623" y="2299789"/>
            <a:ext cx="356748" cy="356748"/>
          </a:xfrm>
          <a:prstGeom prst="rect">
            <a:avLst/>
          </a:prstGeom>
          <a:noFill/>
          <a:ln>
            <a:solidFill>
              <a:schemeClr val="tx1"/>
            </a:solidFill>
          </a:ln>
        </p:spPr>
      </p:pic>
      <p:pic>
        <p:nvPicPr>
          <p:cNvPr id="76" name="Picture 75"/>
          <p:cNvPicPr>
            <a:picLocks noChangeAspect="1"/>
          </p:cNvPicPr>
          <p:nvPr/>
        </p:nvPicPr>
        <p:blipFill>
          <a:blip r:embed="rId6"/>
          <a:stretch>
            <a:fillRect/>
          </a:stretch>
        </p:blipFill>
        <p:spPr>
          <a:xfrm>
            <a:off x="8205776" y="2306960"/>
            <a:ext cx="370358" cy="370358"/>
          </a:xfrm>
          <a:prstGeom prst="rect">
            <a:avLst/>
          </a:prstGeom>
        </p:spPr>
      </p:pic>
      <p:pic>
        <p:nvPicPr>
          <p:cNvPr id="77" name="Picture 76"/>
          <p:cNvPicPr>
            <a:picLocks noChangeAspect="1"/>
          </p:cNvPicPr>
          <p:nvPr/>
        </p:nvPicPr>
        <p:blipFill>
          <a:blip r:embed="rId7"/>
          <a:stretch>
            <a:fillRect/>
          </a:stretch>
        </p:blipFill>
        <p:spPr>
          <a:xfrm>
            <a:off x="10487782" y="2284521"/>
            <a:ext cx="396259" cy="396259"/>
          </a:xfrm>
          <a:prstGeom prst="rect">
            <a:avLst/>
          </a:prstGeom>
        </p:spPr>
      </p:pic>
    </p:spTree>
    <p:extLst>
      <p:ext uri="{BB962C8B-B14F-4D97-AF65-F5344CB8AC3E}">
        <p14:creationId xmlns:p14="http://schemas.microsoft.com/office/powerpoint/2010/main" val="388266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32453" y="1642879"/>
            <a:ext cx="8116126" cy="707886"/>
          </a:xfrm>
          <a:prstGeom prst="rect">
            <a:avLst/>
          </a:prstGeom>
          <a:noFill/>
        </p:spPr>
        <p:txBody>
          <a:bodyPr wrap="square" lIns="91440" tIns="45720" rIns="91440" bIns="45720" rtlCol="0" anchor="t">
            <a:spAutoFit/>
          </a:bodyPr>
          <a:lstStyle/>
          <a:p>
            <a:pPr lvl="0"/>
            <a:r>
              <a:rPr lang="en-US" sz="4000" dirty="0" smtClean="0">
                <a:solidFill>
                  <a:schemeClr val="bg2">
                    <a:lumMod val="50000"/>
                  </a:schemeClr>
                </a:solidFill>
                <a:latin typeface="Söhne"/>
              </a:rPr>
              <a:t>IaC with Terraform</a:t>
            </a:r>
          </a:p>
        </p:txBody>
      </p:sp>
      <p:sp>
        <p:nvSpPr>
          <p:cNvPr id="2" name="Rectangle 1"/>
          <p:cNvSpPr/>
          <p:nvPr/>
        </p:nvSpPr>
        <p:spPr>
          <a:xfrm>
            <a:off x="3132453" y="2572833"/>
            <a:ext cx="6096000" cy="1754326"/>
          </a:xfrm>
          <a:prstGeom prst="rect">
            <a:avLst/>
          </a:prstGeom>
        </p:spPr>
        <p:txBody>
          <a:bodyPr>
            <a:spAutoFit/>
          </a:bodyPr>
          <a:lstStyle/>
          <a:p>
            <a:r>
              <a:rPr lang="en-US" b="1" dirty="0">
                <a:solidFill>
                  <a:srgbClr val="000000"/>
                </a:solidFill>
              </a:rPr>
              <a:t>Terraform</a:t>
            </a:r>
            <a:r>
              <a:rPr lang="en-US" dirty="0">
                <a:solidFill>
                  <a:srgbClr val="000000"/>
                </a:solidFill>
              </a:rPr>
              <a:t> is one of the most popular </a:t>
            </a:r>
            <a:r>
              <a:rPr lang="en-US" b="1" dirty="0">
                <a:solidFill>
                  <a:srgbClr val="000000"/>
                </a:solidFill>
              </a:rPr>
              <a:t>Infrastructure-as-code (IaC) tool</a:t>
            </a:r>
            <a:r>
              <a:rPr lang="en-US" dirty="0">
                <a:solidFill>
                  <a:srgbClr val="000000"/>
                </a:solidFill>
              </a:rPr>
              <a:t>, used by DevOps teams to automate infrastructure tasks. It is used to automate the provisioning of your cloud resources. Terraform is an open-source, cloud-agnostic provisioning tool developed by </a:t>
            </a:r>
            <a:r>
              <a:rPr lang="en-US" dirty="0" err="1">
                <a:solidFill>
                  <a:srgbClr val="000000"/>
                </a:solidFill>
              </a:rPr>
              <a:t>HashiCorp</a:t>
            </a:r>
            <a:r>
              <a:rPr lang="en-US" dirty="0">
                <a:solidFill>
                  <a:srgbClr val="000000"/>
                </a:solidFill>
              </a:rPr>
              <a:t> and written in GO language.</a:t>
            </a:r>
            <a:endParaRPr lang="en-US" dirty="0"/>
          </a:p>
        </p:txBody>
      </p:sp>
    </p:spTree>
    <p:extLst>
      <p:ext uri="{BB962C8B-B14F-4D97-AF65-F5344CB8AC3E}">
        <p14:creationId xmlns:p14="http://schemas.microsoft.com/office/powerpoint/2010/main" val="7759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03483" y="470947"/>
            <a:ext cx="4098045"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Terraform Features</a:t>
            </a:r>
            <a:endParaRPr lang="en-US" sz="3600" dirty="0">
              <a:solidFill>
                <a:schemeClr val="accent6">
                  <a:lumMod val="75000"/>
                </a:schemeClr>
              </a:solidFill>
              <a:latin typeface="Kozuka Gothic Pro L" panose="020B0200000000000000" pitchFamily="34" charset="-128"/>
              <a:ea typeface="Kozuka Gothic Pro L"/>
            </a:endParaRPr>
          </a:p>
        </p:txBody>
      </p:sp>
      <p:grpSp>
        <p:nvGrpSpPr>
          <p:cNvPr id="5" name="Group 4">
            <a:extLst>
              <a:ext uri="{FF2B5EF4-FFF2-40B4-BE49-F238E27FC236}">
                <a16:creationId xmlns:a16="http://schemas.microsoft.com/office/drawing/2014/main" id="{E89F9083-F687-4AEE-94F1-B419A42F855C}"/>
              </a:ext>
            </a:extLst>
          </p:cNvPr>
          <p:cNvGrpSpPr/>
          <p:nvPr/>
        </p:nvGrpSpPr>
        <p:grpSpPr>
          <a:xfrm>
            <a:off x="421494" y="1458404"/>
            <a:ext cx="2155752" cy="1100913"/>
            <a:chOff x="474140" y="1335958"/>
            <a:chExt cx="2421972" cy="1236868"/>
          </a:xfrm>
          <a:scene3d>
            <a:camera prst="orthographicFront">
              <a:rot lat="0" lon="0" rev="0"/>
            </a:camera>
            <a:lightRig rig="balanced" dir="t">
              <a:rot lat="0" lon="0" rev="8700000"/>
            </a:lightRig>
          </a:scene3d>
        </p:grpSpPr>
        <p:sp>
          <p:nvSpPr>
            <p:cNvPr id="6" name="Rectangle 5">
              <a:extLst>
                <a:ext uri="{FF2B5EF4-FFF2-40B4-BE49-F238E27FC236}">
                  <a16:creationId xmlns:a16="http://schemas.microsoft.com/office/drawing/2014/main" id="{FAD9F746-BAEA-443D-9A58-2290F65601C2}"/>
                </a:ext>
              </a:extLst>
            </p:cNvPr>
            <p:cNvSpPr/>
            <p:nvPr/>
          </p:nvSpPr>
          <p:spPr>
            <a:xfrm rot="16200000">
              <a:off x="1744048" y="1378393"/>
              <a:ext cx="1152128" cy="1152000"/>
            </a:xfrm>
            <a:prstGeom prst="rect">
              <a:avLst/>
            </a:prstGeom>
            <a:solidFill>
              <a:srgbClr val="F3C299"/>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Isosceles Triangle 1">
              <a:extLst>
                <a:ext uri="{FF2B5EF4-FFF2-40B4-BE49-F238E27FC236}">
                  <a16:creationId xmlns:a16="http://schemas.microsoft.com/office/drawing/2014/main" id="{5EBB4A4D-D35F-470E-9152-AEBDBECA5585}"/>
                </a:ext>
              </a:extLst>
            </p:cNvPr>
            <p:cNvSpPr/>
            <p:nvPr/>
          </p:nvSpPr>
          <p:spPr>
            <a:xfrm rot="5400000">
              <a:off x="639556" y="1170542"/>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accent4"/>
            </a:solidFill>
            <a:ln w="88900">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Rectangle 7">
            <a:extLst>
              <a:ext uri="{FF2B5EF4-FFF2-40B4-BE49-F238E27FC236}">
                <a16:creationId xmlns:a16="http://schemas.microsoft.com/office/drawing/2014/main" id="{6116C062-134E-42DB-937A-6844C6D76580}"/>
              </a:ext>
            </a:extLst>
          </p:cNvPr>
          <p:cNvSpPr/>
          <p:nvPr/>
        </p:nvSpPr>
        <p:spPr>
          <a:xfrm>
            <a:off x="806713" y="1804317"/>
            <a:ext cx="340158" cy="461665"/>
          </a:xfrm>
          <a:prstGeom prst="rect">
            <a:avLst/>
          </a:prstGeom>
        </p:spPr>
        <p:txBody>
          <a:bodyPr wrap="none">
            <a:spAutoFit/>
          </a:bodyPr>
          <a:lstStyle/>
          <a:p>
            <a:r>
              <a:rPr lang="en-US" altLang="ko-KR" sz="2400" b="1" dirty="0">
                <a:solidFill>
                  <a:schemeClr val="bg1"/>
                </a:solidFill>
                <a:cs typeface="Arial" pitchFamily="34" charset="0"/>
              </a:rPr>
              <a:t>1</a:t>
            </a:r>
            <a:endParaRPr lang="ko-KR" altLang="en-US" sz="2400" dirty="0">
              <a:cs typeface="Arial" pitchFamily="34" charset="0"/>
            </a:endParaRPr>
          </a:p>
        </p:txBody>
      </p:sp>
      <p:sp>
        <p:nvSpPr>
          <p:cNvPr id="9" name="Oval 8">
            <a:extLst>
              <a:ext uri="{FF2B5EF4-FFF2-40B4-BE49-F238E27FC236}">
                <a16:creationId xmlns:a16="http://schemas.microsoft.com/office/drawing/2014/main" id="{75E02EA8-8846-422E-9582-2C112382A444}"/>
              </a:ext>
            </a:extLst>
          </p:cNvPr>
          <p:cNvSpPr/>
          <p:nvPr/>
        </p:nvSpPr>
        <p:spPr>
          <a:xfrm>
            <a:off x="691357" y="1741698"/>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2DB302C6-7099-4C74-A2A2-92F0220CDF5F}"/>
              </a:ext>
            </a:extLst>
          </p:cNvPr>
          <p:cNvSpPr/>
          <p:nvPr/>
        </p:nvSpPr>
        <p:spPr>
          <a:xfrm>
            <a:off x="806713" y="1804317"/>
            <a:ext cx="340158" cy="461665"/>
          </a:xfrm>
          <a:prstGeom prst="rect">
            <a:avLst/>
          </a:prstGeom>
        </p:spPr>
        <p:txBody>
          <a:bodyPr wrap="none">
            <a:spAutoFit/>
          </a:bodyPr>
          <a:lstStyle/>
          <a:p>
            <a:r>
              <a:rPr lang="en-US" altLang="ko-KR" sz="2400" b="1" dirty="0">
                <a:solidFill>
                  <a:schemeClr val="bg1"/>
                </a:solidFill>
                <a:cs typeface="Arial" pitchFamily="34" charset="0"/>
              </a:rPr>
              <a:t>1</a:t>
            </a:r>
            <a:endParaRPr lang="ko-KR" altLang="en-US" sz="2400" dirty="0">
              <a:cs typeface="Arial" pitchFamily="34" charset="0"/>
            </a:endParaRPr>
          </a:p>
        </p:txBody>
      </p:sp>
      <p:grpSp>
        <p:nvGrpSpPr>
          <p:cNvPr id="11" name="Group 10">
            <a:extLst>
              <a:ext uri="{FF2B5EF4-FFF2-40B4-BE49-F238E27FC236}">
                <a16:creationId xmlns:a16="http://schemas.microsoft.com/office/drawing/2014/main" id="{3B22E758-CE8D-4478-8696-8F48C2430AC4}"/>
              </a:ext>
            </a:extLst>
          </p:cNvPr>
          <p:cNvGrpSpPr/>
          <p:nvPr/>
        </p:nvGrpSpPr>
        <p:grpSpPr>
          <a:xfrm>
            <a:off x="2693738" y="1475606"/>
            <a:ext cx="6788685" cy="1000554"/>
            <a:chOff x="3019179" y="4200269"/>
            <a:chExt cx="2531875" cy="995013"/>
          </a:xfrm>
        </p:grpSpPr>
        <p:sp>
          <p:nvSpPr>
            <p:cNvPr id="12" name="TextBox 11">
              <a:extLst>
                <a:ext uri="{FF2B5EF4-FFF2-40B4-BE49-F238E27FC236}">
                  <a16:creationId xmlns:a16="http://schemas.microsoft.com/office/drawing/2014/main" id="{05699A36-4D24-4C12-918E-DBC4C9FC12F1}"/>
                </a:ext>
              </a:extLst>
            </p:cNvPr>
            <p:cNvSpPr txBox="1"/>
            <p:nvPr/>
          </p:nvSpPr>
          <p:spPr>
            <a:xfrm>
              <a:off x="3021855" y="4491316"/>
              <a:ext cx="2370454" cy="703966"/>
            </a:xfrm>
            <a:prstGeom prst="rect">
              <a:avLst/>
            </a:prstGeom>
            <a:noFill/>
          </p:spPr>
          <p:txBody>
            <a:bodyPr wrap="square" rtlCol="0">
              <a:spAutoFit/>
            </a:bodyPr>
            <a:lstStyle/>
            <a:p>
              <a:r>
                <a:rPr lang="en-US" sz="2000" dirty="0">
                  <a:solidFill>
                    <a:srgbClr val="566070"/>
                  </a:solidFill>
                </a:rPr>
                <a:t>Terraform embraces the IaC methodology, allowing you to define infrastructure configurations using code.</a:t>
              </a:r>
              <a:endParaRPr lang="ko-KR" altLang="en-US" sz="2000" dirty="0">
                <a:solidFill>
                  <a:srgbClr val="566070"/>
                </a:solidFill>
              </a:endParaRPr>
            </a:p>
          </p:txBody>
        </p:sp>
        <p:sp>
          <p:nvSpPr>
            <p:cNvPr id="13" name="TextBox 12">
              <a:extLst>
                <a:ext uri="{FF2B5EF4-FFF2-40B4-BE49-F238E27FC236}">
                  <a16:creationId xmlns:a16="http://schemas.microsoft.com/office/drawing/2014/main" id="{213F26ED-ACD1-45F1-B9AF-C0BBD5904A20}"/>
                </a:ext>
              </a:extLst>
            </p:cNvPr>
            <p:cNvSpPr txBox="1"/>
            <p:nvPr/>
          </p:nvSpPr>
          <p:spPr>
            <a:xfrm>
              <a:off x="3019179" y="4200269"/>
              <a:ext cx="2531875" cy="367287"/>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Infrastructure as Code (IaC)</a:t>
              </a:r>
              <a:endParaRPr lang="ko-KR" altLang="en-US" b="1" dirty="0">
                <a:solidFill>
                  <a:schemeClr val="tx1">
                    <a:lumMod val="75000"/>
                    <a:lumOff val="25000"/>
                  </a:schemeClr>
                </a:solidFill>
                <a:cs typeface="Arial" pitchFamily="34" charset="0"/>
              </a:endParaRPr>
            </a:p>
          </p:txBody>
        </p:sp>
      </p:grpSp>
      <p:grpSp>
        <p:nvGrpSpPr>
          <p:cNvPr id="14" name="Group 13">
            <a:extLst>
              <a:ext uri="{FF2B5EF4-FFF2-40B4-BE49-F238E27FC236}">
                <a16:creationId xmlns:a16="http://schemas.microsoft.com/office/drawing/2014/main" id="{312601C7-E461-4948-AE34-A6033C48CB3E}"/>
              </a:ext>
            </a:extLst>
          </p:cNvPr>
          <p:cNvGrpSpPr/>
          <p:nvPr/>
        </p:nvGrpSpPr>
        <p:grpSpPr>
          <a:xfrm>
            <a:off x="2671087" y="3749952"/>
            <a:ext cx="2155753" cy="1100913"/>
            <a:chOff x="474139" y="1335959"/>
            <a:chExt cx="2421974" cy="1236868"/>
          </a:xfrm>
          <a:scene3d>
            <a:camera prst="orthographicFront">
              <a:rot lat="0" lon="0" rev="0"/>
            </a:camera>
            <a:lightRig rig="balanced" dir="t">
              <a:rot lat="0" lon="0" rev="8700000"/>
            </a:lightRig>
          </a:scene3d>
        </p:grpSpPr>
        <p:sp>
          <p:nvSpPr>
            <p:cNvPr id="16" name="Rectangle 15">
              <a:extLst>
                <a:ext uri="{FF2B5EF4-FFF2-40B4-BE49-F238E27FC236}">
                  <a16:creationId xmlns:a16="http://schemas.microsoft.com/office/drawing/2014/main" id="{DC029145-2637-4F23-B22F-BEC79534764C}"/>
                </a:ext>
              </a:extLst>
            </p:cNvPr>
            <p:cNvSpPr/>
            <p:nvPr/>
          </p:nvSpPr>
          <p:spPr>
            <a:xfrm rot="16200000">
              <a:off x="1744049" y="1378392"/>
              <a:ext cx="1152128" cy="1152000"/>
            </a:xfrm>
            <a:prstGeom prst="rect">
              <a:avLst/>
            </a:prstGeom>
            <a:solidFill>
              <a:srgbClr val="DAD7AE"/>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Isosceles Triangle 1">
              <a:extLst>
                <a:ext uri="{FF2B5EF4-FFF2-40B4-BE49-F238E27FC236}">
                  <a16:creationId xmlns:a16="http://schemas.microsoft.com/office/drawing/2014/main" id="{6F9C3FD7-5BFD-40FF-AB69-1093A166F38E}"/>
                </a:ext>
              </a:extLst>
            </p:cNvPr>
            <p:cNvSpPr/>
            <p:nvPr/>
          </p:nvSpPr>
          <p:spPr>
            <a:xfrm rot="5400000">
              <a:off x="639556" y="1170542"/>
              <a:ext cx="1236868" cy="1567701"/>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rgbClr val="EDA1BE"/>
            </a:solidFill>
            <a:ln w="88900">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8" name="Oval 17">
            <a:extLst>
              <a:ext uri="{FF2B5EF4-FFF2-40B4-BE49-F238E27FC236}">
                <a16:creationId xmlns:a16="http://schemas.microsoft.com/office/drawing/2014/main" id="{CEC895A2-6575-49B7-8740-4ACD02B0EE42}"/>
              </a:ext>
            </a:extLst>
          </p:cNvPr>
          <p:cNvSpPr/>
          <p:nvPr/>
        </p:nvSpPr>
        <p:spPr>
          <a:xfrm>
            <a:off x="2906525" y="3923853"/>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A60D2806-3B8C-4768-B9B0-1D66E6D7150A}"/>
              </a:ext>
            </a:extLst>
          </p:cNvPr>
          <p:cNvSpPr/>
          <p:nvPr/>
        </p:nvSpPr>
        <p:spPr>
          <a:xfrm>
            <a:off x="3027342" y="3986472"/>
            <a:ext cx="340158" cy="461665"/>
          </a:xfrm>
          <a:prstGeom prst="rect">
            <a:avLst/>
          </a:prstGeom>
        </p:spPr>
        <p:txBody>
          <a:bodyPr wrap="none">
            <a:spAutoFit/>
          </a:bodyPr>
          <a:lstStyle/>
          <a:p>
            <a:r>
              <a:rPr lang="en-US" altLang="ko-KR" sz="2400" b="1" dirty="0">
                <a:solidFill>
                  <a:schemeClr val="bg1"/>
                </a:solidFill>
                <a:cs typeface="Arial" pitchFamily="34" charset="0"/>
              </a:rPr>
              <a:t>3</a:t>
            </a:r>
            <a:endParaRPr lang="ko-KR" altLang="en-US" sz="2400" dirty="0">
              <a:cs typeface="Arial" pitchFamily="34" charset="0"/>
            </a:endParaRPr>
          </a:p>
        </p:txBody>
      </p:sp>
      <p:grpSp>
        <p:nvGrpSpPr>
          <p:cNvPr id="20" name="Group 19">
            <a:extLst>
              <a:ext uri="{FF2B5EF4-FFF2-40B4-BE49-F238E27FC236}">
                <a16:creationId xmlns:a16="http://schemas.microsoft.com/office/drawing/2014/main" id="{3E989C96-1349-4B3C-8817-9EF28C1C2C4E}"/>
              </a:ext>
            </a:extLst>
          </p:cNvPr>
          <p:cNvGrpSpPr/>
          <p:nvPr/>
        </p:nvGrpSpPr>
        <p:grpSpPr>
          <a:xfrm>
            <a:off x="5036575" y="3763658"/>
            <a:ext cx="6233913" cy="975982"/>
            <a:chOff x="3021855" y="4229102"/>
            <a:chExt cx="2537431" cy="1004005"/>
          </a:xfrm>
        </p:grpSpPr>
        <p:sp>
          <p:nvSpPr>
            <p:cNvPr id="21" name="TextBox 20">
              <a:extLst>
                <a:ext uri="{FF2B5EF4-FFF2-40B4-BE49-F238E27FC236}">
                  <a16:creationId xmlns:a16="http://schemas.microsoft.com/office/drawing/2014/main" id="{A2477FCA-3846-49CB-8F65-B52B57E8B1C5}"/>
                </a:ext>
              </a:extLst>
            </p:cNvPr>
            <p:cNvSpPr txBox="1"/>
            <p:nvPr/>
          </p:nvSpPr>
          <p:spPr>
            <a:xfrm>
              <a:off x="3021855" y="4504896"/>
              <a:ext cx="2309705" cy="728211"/>
            </a:xfrm>
            <a:prstGeom prst="rect">
              <a:avLst/>
            </a:prstGeom>
            <a:noFill/>
          </p:spPr>
          <p:txBody>
            <a:bodyPr wrap="square" rtlCol="0">
              <a:spAutoFit/>
            </a:bodyPr>
            <a:lstStyle/>
            <a:p>
              <a:r>
                <a:rPr lang="en-US" sz="2000" dirty="0">
                  <a:solidFill>
                    <a:srgbClr val="566070"/>
                  </a:solidFill>
                </a:rPr>
                <a:t>Terraform maintains a state file that records the current state of your infrastructure. </a:t>
              </a:r>
              <a:endParaRPr lang="ko-KR" altLang="en-US" sz="2000" dirty="0">
                <a:solidFill>
                  <a:srgbClr val="566070"/>
                </a:solidFill>
              </a:endParaRPr>
            </a:p>
          </p:txBody>
        </p:sp>
        <p:sp>
          <p:nvSpPr>
            <p:cNvPr id="22" name="TextBox 21">
              <a:extLst>
                <a:ext uri="{FF2B5EF4-FFF2-40B4-BE49-F238E27FC236}">
                  <a16:creationId xmlns:a16="http://schemas.microsoft.com/office/drawing/2014/main" id="{ED653143-26EF-4E8B-8EF0-8C9A26B1D5CE}"/>
                </a:ext>
              </a:extLst>
            </p:cNvPr>
            <p:cNvSpPr txBox="1"/>
            <p:nvPr/>
          </p:nvSpPr>
          <p:spPr>
            <a:xfrm>
              <a:off x="3027411" y="4229102"/>
              <a:ext cx="2531875" cy="377359"/>
            </a:xfrm>
            <a:prstGeom prst="rect">
              <a:avLst/>
            </a:prstGeom>
            <a:noFill/>
          </p:spPr>
          <p:txBody>
            <a:bodyPr wrap="square" rtlCol="0">
              <a:spAutoFit/>
            </a:bodyPr>
            <a:lstStyle/>
            <a:p>
              <a:r>
                <a:rPr lang="en-US" b="1" dirty="0"/>
                <a:t>State Management</a:t>
              </a:r>
              <a:endParaRPr lang="ko-KR" altLang="en-US" b="1"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959BA264-2A77-4984-9807-CA4EE7FC6501}"/>
              </a:ext>
            </a:extLst>
          </p:cNvPr>
          <p:cNvGrpSpPr/>
          <p:nvPr/>
        </p:nvGrpSpPr>
        <p:grpSpPr>
          <a:xfrm>
            <a:off x="1563360" y="2598879"/>
            <a:ext cx="2155752" cy="1100913"/>
            <a:chOff x="1744111" y="2572826"/>
            <a:chExt cx="2421972" cy="1236868"/>
          </a:xfrm>
          <a:scene3d>
            <a:camera prst="orthographicFront">
              <a:rot lat="0" lon="0" rev="0"/>
            </a:camera>
            <a:lightRig rig="balanced" dir="t">
              <a:rot lat="0" lon="0" rev="8700000"/>
            </a:lightRig>
          </a:scene3d>
        </p:grpSpPr>
        <p:sp>
          <p:nvSpPr>
            <p:cNvPr id="24" name="Rectangle 23">
              <a:extLst>
                <a:ext uri="{FF2B5EF4-FFF2-40B4-BE49-F238E27FC236}">
                  <a16:creationId xmlns:a16="http://schemas.microsoft.com/office/drawing/2014/main" id="{75FA1B80-F852-40DB-AFB7-57E5232F15A0}"/>
                </a:ext>
              </a:extLst>
            </p:cNvPr>
            <p:cNvSpPr/>
            <p:nvPr/>
          </p:nvSpPr>
          <p:spPr>
            <a:xfrm rot="16200000">
              <a:off x="3014019" y="2615261"/>
              <a:ext cx="1152128" cy="1152000"/>
            </a:xfrm>
            <a:prstGeom prst="rect">
              <a:avLst/>
            </a:prstGeom>
            <a:solidFill>
              <a:schemeClr val="accent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1">
              <a:extLst>
                <a:ext uri="{FF2B5EF4-FFF2-40B4-BE49-F238E27FC236}">
                  <a16:creationId xmlns:a16="http://schemas.microsoft.com/office/drawing/2014/main" id="{17166483-8531-439B-8A8A-D920680FEFC4}"/>
                </a:ext>
              </a:extLst>
            </p:cNvPr>
            <p:cNvSpPr/>
            <p:nvPr/>
          </p:nvSpPr>
          <p:spPr>
            <a:xfrm rot="5400000">
              <a:off x="1909527" y="2407410"/>
              <a:ext cx="1236868" cy="1567700"/>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rgbClr val="20428F"/>
            </a:solidFill>
            <a:ln w="88900">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6" name="Oval 25">
            <a:extLst>
              <a:ext uri="{FF2B5EF4-FFF2-40B4-BE49-F238E27FC236}">
                <a16:creationId xmlns:a16="http://schemas.microsoft.com/office/drawing/2014/main" id="{6B0D524E-9B98-4D0C-866B-EAD3A152940B}"/>
              </a:ext>
            </a:extLst>
          </p:cNvPr>
          <p:cNvSpPr/>
          <p:nvPr/>
        </p:nvSpPr>
        <p:spPr>
          <a:xfrm>
            <a:off x="1811112" y="2841250"/>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89E1DC37-5AF0-4B8C-BF6C-7D2168903C41}"/>
              </a:ext>
            </a:extLst>
          </p:cNvPr>
          <p:cNvSpPr/>
          <p:nvPr/>
        </p:nvSpPr>
        <p:spPr>
          <a:xfrm>
            <a:off x="1926468" y="2903869"/>
            <a:ext cx="340158" cy="461665"/>
          </a:xfrm>
          <a:prstGeom prst="rect">
            <a:avLst/>
          </a:prstGeom>
        </p:spPr>
        <p:txBody>
          <a:bodyPr wrap="none">
            <a:spAutoFit/>
          </a:bodyPr>
          <a:lstStyle/>
          <a:p>
            <a:r>
              <a:rPr lang="en-US" altLang="ko-KR" sz="2400" b="1" dirty="0">
                <a:solidFill>
                  <a:schemeClr val="bg1"/>
                </a:solidFill>
                <a:cs typeface="Arial" pitchFamily="34" charset="0"/>
              </a:rPr>
              <a:t>2</a:t>
            </a:r>
            <a:endParaRPr lang="ko-KR" altLang="en-US" sz="2400" dirty="0">
              <a:cs typeface="Arial" pitchFamily="34" charset="0"/>
            </a:endParaRPr>
          </a:p>
        </p:txBody>
      </p:sp>
      <p:grpSp>
        <p:nvGrpSpPr>
          <p:cNvPr id="28" name="Group 27">
            <a:extLst>
              <a:ext uri="{FF2B5EF4-FFF2-40B4-BE49-F238E27FC236}">
                <a16:creationId xmlns:a16="http://schemas.microsoft.com/office/drawing/2014/main" id="{0D16A1A6-C483-4242-9F41-B3D57052CB91}"/>
              </a:ext>
            </a:extLst>
          </p:cNvPr>
          <p:cNvGrpSpPr/>
          <p:nvPr/>
        </p:nvGrpSpPr>
        <p:grpSpPr>
          <a:xfrm>
            <a:off x="3953340" y="2649834"/>
            <a:ext cx="6248405" cy="969731"/>
            <a:chOff x="3016503" y="4200833"/>
            <a:chExt cx="2531875" cy="1126084"/>
          </a:xfrm>
        </p:grpSpPr>
        <p:sp>
          <p:nvSpPr>
            <p:cNvPr id="29" name="TextBox 28">
              <a:extLst>
                <a:ext uri="{FF2B5EF4-FFF2-40B4-BE49-F238E27FC236}">
                  <a16:creationId xmlns:a16="http://schemas.microsoft.com/office/drawing/2014/main" id="{A8D7E39D-52CB-4C35-9F1A-8294C4993367}"/>
                </a:ext>
              </a:extLst>
            </p:cNvPr>
            <p:cNvSpPr txBox="1"/>
            <p:nvPr/>
          </p:nvSpPr>
          <p:spPr>
            <a:xfrm>
              <a:off x="3021855" y="4504897"/>
              <a:ext cx="2420962" cy="822020"/>
            </a:xfrm>
            <a:prstGeom prst="rect">
              <a:avLst/>
            </a:prstGeom>
            <a:noFill/>
          </p:spPr>
          <p:txBody>
            <a:bodyPr wrap="square" rtlCol="0">
              <a:spAutoFit/>
            </a:bodyPr>
            <a:lstStyle/>
            <a:p>
              <a:r>
                <a:rPr lang="en-US" sz="2000" dirty="0">
                  <a:solidFill>
                    <a:srgbClr val="566070"/>
                  </a:solidFill>
                </a:rPr>
                <a:t>Terraform uses a declarative language to define the desired state of your infrastructure.</a:t>
              </a:r>
              <a:endParaRPr lang="ko-KR" altLang="en-US" sz="2000" dirty="0">
                <a:solidFill>
                  <a:srgbClr val="566070"/>
                </a:solidFill>
              </a:endParaRPr>
            </a:p>
          </p:txBody>
        </p:sp>
        <p:sp>
          <p:nvSpPr>
            <p:cNvPr id="30" name="TextBox 29">
              <a:extLst>
                <a:ext uri="{FF2B5EF4-FFF2-40B4-BE49-F238E27FC236}">
                  <a16:creationId xmlns:a16="http://schemas.microsoft.com/office/drawing/2014/main" id="{804549C8-A07C-47E7-8854-3310F67AF5D7}"/>
                </a:ext>
              </a:extLst>
            </p:cNvPr>
            <p:cNvSpPr txBox="1"/>
            <p:nvPr/>
          </p:nvSpPr>
          <p:spPr>
            <a:xfrm>
              <a:off x="3016503" y="4200833"/>
              <a:ext cx="2531875" cy="428881"/>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Declarative Syntax</a:t>
              </a:r>
              <a:endParaRPr lang="ko-KR" altLang="en-US"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312601C7-E461-4948-AE34-A6033C48CB3E}"/>
              </a:ext>
            </a:extLst>
          </p:cNvPr>
          <p:cNvGrpSpPr/>
          <p:nvPr/>
        </p:nvGrpSpPr>
        <p:grpSpPr>
          <a:xfrm>
            <a:off x="3696461" y="4912153"/>
            <a:ext cx="2155753" cy="1100913"/>
            <a:chOff x="474139" y="1335959"/>
            <a:chExt cx="2421974" cy="1236868"/>
          </a:xfrm>
          <a:scene3d>
            <a:camera prst="orthographicFront">
              <a:rot lat="0" lon="0" rev="0"/>
            </a:camera>
            <a:lightRig rig="balanced" dir="t">
              <a:rot lat="0" lon="0" rev="8700000"/>
            </a:lightRig>
          </a:scene3d>
        </p:grpSpPr>
        <p:sp>
          <p:nvSpPr>
            <p:cNvPr id="37" name="Rectangle 36">
              <a:extLst>
                <a:ext uri="{FF2B5EF4-FFF2-40B4-BE49-F238E27FC236}">
                  <a16:creationId xmlns:a16="http://schemas.microsoft.com/office/drawing/2014/main" id="{DC029145-2637-4F23-B22F-BEC79534764C}"/>
                </a:ext>
              </a:extLst>
            </p:cNvPr>
            <p:cNvSpPr/>
            <p:nvPr/>
          </p:nvSpPr>
          <p:spPr>
            <a:xfrm rot="16200000">
              <a:off x="1744049" y="1378392"/>
              <a:ext cx="1152128" cy="1152000"/>
            </a:xfrm>
            <a:prstGeom prst="rect">
              <a:avLst/>
            </a:prstGeom>
            <a:solidFill>
              <a:schemeClr val="bg1">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Isosceles Triangle 1">
              <a:extLst>
                <a:ext uri="{FF2B5EF4-FFF2-40B4-BE49-F238E27FC236}">
                  <a16:creationId xmlns:a16="http://schemas.microsoft.com/office/drawing/2014/main" id="{6F9C3FD7-5BFD-40FF-AB69-1093A166F38E}"/>
                </a:ext>
              </a:extLst>
            </p:cNvPr>
            <p:cNvSpPr/>
            <p:nvPr/>
          </p:nvSpPr>
          <p:spPr>
            <a:xfrm rot="5400000">
              <a:off x="639556" y="1170542"/>
              <a:ext cx="1236868" cy="1567701"/>
            </a:xfrm>
            <a:custGeom>
              <a:avLst/>
              <a:gdLst/>
              <a:ahLst/>
              <a:cxnLst/>
              <a:rect l="l" t="t" r="r" b="b"/>
              <a:pathLst>
                <a:path w="1080000" h="1368874">
                  <a:moveTo>
                    <a:pt x="1080000" y="1368874"/>
                  </a:moveTo>
                  <a:lnTo>
                    <a:pt x="0" y="1368874"/>
                  </a:lnTo>
                  <a:lnTo>
                    <a:pt x="0" y="288874"/>
                  </a:lnTo>
                  <a:lnTo>
                    <a:pt x="372453" y="288874"/>
                  </a:lnTo>
                  <a:lnTo>
                    <a:pt x="540000" y="0"/>
                  </a:lnTo>
                  <a:lnTo>
                    <a:pt x="707547" y="288874"/>
                  </a:lnTo>
                  <a:lnTo>
                    <a:pt x="1080000" y="288874"/>
                  </a:lnTo>
                  <a:close/>
                </a:path>
              </a:pathLst>
            </a:custGeom>
            <a:solidFill>
              <a:schemeClr val="accent2"/>
            </a:solidFill>
            <a:ln w="88900">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39" name="Oval 38">
            <a:extLst>
              <a:ext uri="{FF2B5EF4-FFF2-40B4-BE49-F238E27FC236}">
                <a16:creationId xmlns:a16="http://schemas.microsoft.com/office/drawing/2014/main" id="{CEC895A2-6575-49B7-8740-4ACD02B0EE42}"/>
              </a:ext>
            </a:extLst>
          </p:cNvPr>
          <p:cNvSpPr/>
          <p:nvPr/>
        </p:nvSpPr>
        <p:spPr>
          <a:xfrm>
            <a:off x="3953340" y="5153863"/>
            <a:ext cx="586900" cy="58690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0" name="Group 39">
            <a:extLst>
              <a:ext uri="{FF2B5EF4-FFF2-40B4-BE49-F238E27FC236}">
                <a16:creationId xmlns:a16="http://schemas.microsoft.com/office/drawing/2014/main" id="{3E989C96-1349-4B3C-8817-9EF28C1C2C4E}"/>
              </a:ext>
            </a:extLst>
          </p:cNvPr>
          <p:cNvGrpSpPr/>
          <p:nvPr/>
        </p:nvGrpSpPr>
        <p:grpSpPr>
          <a:xfrm>
            <a:off x="5958087" y="5001525"/>
            <a:ext cx="6233913" cy="1276869"/>
            <a:chOff x="3021855" y="4229102"/>
            <a:chExt cx="2537431" cy="1313531"/>
          </a:xfrm>
        </p:grpSpPr>
        <p:sp>
          <p:nvSpPr>
            <p:cNvPr id="41" name="TextBox 40">
              <a:extLst>
                <a:ext uri="{FF2B5EF4-FFF2-40B4-BE49-F238E27FC236}">
                  <a16:creationId xmlns:a16="http://schemas.microsoft.com/office/drawing/2014/main" id="{A2477FCA-3846-49CB-8F65-B52B57E8B1C5}"/>
                </a:ext>
              </a:extLst>
            </p:cNvPr>
            <p:cNvSpPr txBox="1"/>
            <p:nvPr/>
          </p:nvSpPr>
          <p:spPr>
            <a:xfrm>
              <a:off x="3021855" y="4504897"/>
              <a:ext cx="2309705" cy="1037736"/>
            </a:xfrm>
            <a:prstGeom prst="rect">
              <a:avLst/>
            </a:prstGeom>
            <a:noFill/>
          </p:spPr>
          <p:txBody>
            <a:bodyPr wrap="square" rtlCol="0">
              <a:spAutoFit/>
            </a:bodyPr>
            <a:lstStyle/>
            <a:p>
              <a:r>
                <a:rPr lang="en-US" sz="2000" dirty="0">
                  <a:solidFill>
                    <a:srgbClr val="566070"/>
                  </a:solidFill>
                </a:rPr>
                <a:t>Terraform can provision and update resources in parallel, improving performance and reducing the time needed for large-scale deployments</a:t>
              </a:r>
              <a:endParaRPr lang="ko-KR" altLang="en-US" sz="2000" dirty="0">
                <a:solidFill>
                  <a:srgbClr val="566070"/>
                </a:solidFill>
              </a:endParaRPr>
            </a:p>
          </p:txBody>
        </p:sp>
        <p:sp>
          <p:nvSpPr>
            <p:cNvPr id="42" name="TextBox 41">
              <a:extLst>
                <a:ext uri="{FF2B5EF4-FFF2-40B4-BE49-F238E27FC236}">
                  <a16:creationId xmlns:a16="http://schemas.microsoft.com/office/drawing/2014/main" id="{ED653143-26EF-4E8B-8EF0-8C9A26B1D5CE}"/>
                </a:ext>
              </a:extLst>
            </p:cNvPr>
            <p:cNvSpPr txBox="1"/>
            <p:nvPr/>
          </p:nvSpPr>
          <p:spPr>
            <a:xfrm>
              <a:off x="3027411" y="4229102"/>
              <a:ext cx="2531875" cy="377359"/>
            </a:xfrm>
            <a:prstGeom prst="rect">
              <a:avLst/>
            </a:prstGeom>
            <a:noFill/>
          </p:spPr>
          <p:txBody>
            <a:bodyPr wrap="square" rtlCol="0">
              <a:spAutoFit/>
            </a:bodyPr>
            <a:lstStyle/>
            <a:p>
              <a:r>
                <a:rPr lang="en-US" b="1" dirty="0"/>
                <a:t>Parallelism and Efficiency</a:t>
              </a:r>
              <a:endParaRPr lang="ko-KR" altLang="en-US" b="1" dirty="0">
                <a:solidFill>
                  <a:schemeClr val="tx1">
                    <a:lumMod val="75000"/>
                    <a:lumOff val="25000"/>
                  </a:schemeClr>
                </a:solidFill>
                <a:cs typeface="Arial" pitchFamily="34" charset="0"/>
              </a:endParaRPr>
            </a:p>
          </p:txBody>
        </p:sp>
      </p:grpSp>
      <p:sp>
        <p:nvSpPr>
          <p:cNvPr id="46" name="Rectangle 45">
            <a:extLst>
              <a:ext uri="{FF2B5EF4-FFF2-40B4-BE49-F238E27FC236}">
                <a16:creationId xmlns:a16="http://schemas.microsoft.com/office/drawing/2014/main" id="{A60D2806-3B8C-4768-B9B0-1D66E6D7150A}"/>
              </a:ext>
            </a:extLst>
          </p:cNvPr>
          <p:cNvSpPr/>
          <p:nvPr/>
        </p:nvSpPr>
        <p:spPr>
          <a:xfrm>
            <a:off x="4076711" y="5217810"/>
            <a:ext cx="340158" cy="461665"/>
          </a:xfrm>
          <a:prstGeom prst="rect">
            <a:avLst/>
          </a:prstGeom>
        </p:spPr>
        <p:txBody>
          <a:bodyPr wrap="none">
            <a:spAutoFit/>
          </a:bodyPr>
          <a:lstStyle/>
          <a:p>
            <a:r>
              <a:rPr lang="en-US" altLang="ko-KR" sz="2400" b="1" dirty="0" smtClean="0">
                <a:solidFill>
                  <a:schemeClr val="bg1"/>
                </a:solidFill>
                <a:cs typeface="Arial" pitchFamily="34" charset="0"/>
              </a:rPr>
              <a:t>4</a:t>
            </a:r>
            <a:endParaRPr lang="ko-KR" altLang="en-US" sz="2400" dirty="0">
              <a:cs typeface="Arial" pitchFamily="34" charset="0"/>
            </a:endParaRPr>
          </a:p>
        </p:txBody>
      </p:sp>
      <p:pic>
        <p:nvPicPr>
          <p:cNvPr id="47" name="Picture 46" descr="https://cloudfoundation.com/blog/wp-content/uploads/2023/03/is-there-a-terraform-certificat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25" r="7598" b="33642"/>
          <a:stretch/>
        </p:blipFill>
        <p:spPr bwMode="auto">
          <a:xfrm>
            <a:off x="780382" y="5217810"/>
            <a:ext cx="2162262" cy="17064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ula Icons - Free SVG &amp; PNG Formula Image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641" y="1767219"/>
            <a:ext cx="556864" cy="556864"/>
          </a:xfrm>
          <a:prstGeom prst="rect">
            <a:avLst/>
          </a:prstGeom>
          <a:solidFill>
            <a:srgbClr val="F3C299"/>
          </a:solidFill>
        </p:spPr>
      </p:pic>
      <p:pic>
        <p:nvPicPr>
          <p:cNvPr id="3082" name="Picture 10" descr="Syntax Icons - Free SVG &amp; PNG Syntax Images - Nou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6090" y="2889489"/>
            <a:ext cx="543285" cy="53866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tate Icon, Transparent State.PNG Images &amp; Vector - FreeIcon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1201" y="4047411"/>
            <a:ext cx="551901" cy="55190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Efficiency - Free time and date ic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91842" y="5224453"/>
            <a:ext cx="481222" cy="48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88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58170" y="573001"/>
            <a:ext cx="4403641"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Terraform Workflow</a:t>
            </a:r>
            <a:endParaRPr lang="en-US" sz="3600" dirty="0">
              <a:solidFill>
                <a:schemeClr val="accent6">
                  <a:lumMod val="75000"/>
                </a:schemeClr>
              </a:solidFill>
              <a:latin typeface="Kozuka Gothic Pro L" panose="020B0200000000000000" pitchFamily="34" charset="-128"/>
              <a:ea typeface="Kozuka Gothic Pro L"/>
            </a:endParaRPr>
          </a:p>
        </p:txBody>
      </p:sp>
      <p:graphicFrame>
        <p:nvGraphicFramePr>
          <p:cNvPr id="27" name="Diagram 26"/>
          <p:cNvGraphicFramePr/>
          <p:nvPr>
            <p:extLst>
              <p:ext uri="{D42A27DB-BD31-4B8C-83A1-F6EECF244321}">
                <p14:modId xmlns:p14="http://schemas.microsoft.com/office/powerpoint/2010/main" val="3952389856"/>
              </p:ext>
            </p:extLst>
          </p:nvPr>
        </p:nvGraphicFramePr>
        <p:xfrm>
          <a:off x="412154" y="1088703"/>
          <a:ext cx="11170246" cy="503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5749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dgm id="{3CC91340-8491-4426-9FA9-AFC8E5AA95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graphicEl>
                                              <a:dgm id="{F9B74960-4BA0-4092-A5A7-694C9BEAA77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graphicEl>
                                              <a:dgm id="{D59A459F-AF2F-4D3E-A2A4-7769D08466F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graphicEl>
                                              <a:dgm id="{92573D76-A8C6-4DA2-B570-7E8FF5F01B7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graphicEl>
                                              <a:dgm id="{255A7E8C-B6BB-42D9-A2BD-E6E2F924BE77}"/>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graphicEl>
                                              <a:dgm id="{D0B0ED4E-BC3B-49B5-A124-F600DE50434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graphicEl>
                                              <a:dgm id="{5916A923-55CB-4819-8F43-33B438863B4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graphicEl>
                                              <a:dgm id="{5240814B-3394-4442-B2F4-3D9BF64FD056}"/>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graphicEl>
                                              <a:dgm id="{25DDB6E1-C49D-47F7-B585-DED355374453}"/>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graphicEl>
                                              <a:dgm id="{BD26C68C-3404-4CFF-871C-B5E0F74C8D2A}"/>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graphicEl>
                                              <a:dgm id="{AF689D48-D230-4E02-9981-491D485D6B0A}"/>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graphicEl>
                                              <a:dgm id="{9151F955-5D80-4AA1-9CB0-4DE806EDEB24}"/>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graphicEl>
                                              <a:dgm id="{F7254AFA-3466-40CA-A43D-623EFB664E21}"/>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graphicEl>
                                              <a:dgm id="{C7605727-D2AC-40A0-8329-E4A758D1BA4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97359" y="533812"/>
            <a:ext cx="4795223"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How terraform works?</a:t>
            </a:r>
            <a:endParaRPr lang="en-US" sz="3600" dirty="0">
              <a:solidFill>
                <a:schemeClr val="accent6">
                  <a:lumMod val="75000"/>
                </a:schemeClr>
              </a:solidFill>
              <a:latin typeface="Kozuka Gothic Pro L" panose="020B0200000000000000" pitchFamily="34" charset="-128"/>
              <a:ea typeface="Kozuka Gothic Pro L"/>
            </a:endParaRPr>
          </a:p>
        </p:txBody>
      </p:sp>
      <p:pic>
        <p:nvPicPr>
          <p:cNvPr id="3074" name="Picture 2" descr="Terraform For Beginners. Ever wondered what Terraform is or how… | by  C:\Dave\Storey | ITN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764" y="1397588"/>
            <a:ext cx="7683482" cy="4574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12693" y="2965269"/>
            <a:ext cx="2359778" cy="646331"/>
          </a:xfrm>
          <a:prstGeom prst="rect">
            <a:avLst/>
          </a:prstGeom>
          <a:noFill/>
        </p:spPr>
        <p:txBody>
          <a:bodyPr wrap="square" rtlCol="0">
            <a:spAutoFit/>
          </a:bodyPr>
          <a:lstStyle/>
          <a:p>
            <a:r>
              <a:rPr lang="en-US" sz="1200" dirty="0" smtClean="0">
                <a:solidFill>
                  <a:schemeClr val="tx1">
                    <a:lumMod val="65000"/>
                    <a:lumOff val="35000"/>
                  </a:schemeClr>
                </a:solidFill>
              </a:rPr>
              <a:t>Translates terraform configurations</a:t>
            </a:r>
          </a:p>
          <a:p>
            <a:r>
              <a:rPr lang="en-US" sz="1200" dirty="0" smtClean="0">
                <a:solidFill>
                  <a:schemeClr val="tx1">
                    <a:lumMod val="65000"/>
                    <a:lumOff val="35000"/>
                  </a:schemeClr>
                </a:solidFill>
              </a:rPr>
              <a:t>into API calls to the respective</a:t>
            </a:r>
          </a:p>
          <a:p>
            <a:r>
              <a:rPr lang="en-US" sz="1200" dirty="0" smtClean="0">
                <a:solidFill>
                  <a:schemeClr val="tx1">
                    <a:lumMod val="65000"/>
                    <a:lumOff val="35000"/>
                  </a:schemeClr>
                </a:solidFill>
              </a:rPr>
              <a:t>platform’s services</a:t>
            </a:r>
            <a:endParaRPr lang="en-US" sz="1200" dirty="0">
              <a:solidFill>
                <a:schemeClr val="tx1">
                  <a:lumMod val="65000"/>
                  <a:lumOff val="35000"/>
                </a:schemeClr>
              </a:solidFill>
            </a:endParaRPr>
          </a:p>
        </p:txBody>
      </p:sp>
      <p:sp>
        <p:nvSpPr>
          <p:cNvPr id="6" name="TextBox 5"/>
          <p:cNvSpPr txBox="1"/>
          <p:nvPr/>
        </p:nvSpPr>
        <p:spPr>
          <a:xfrm>
            <a:off x="2536738" y="1074422"/>
            <a:ext cx="2414085" cy="646331"/>
          </a:xfrm>
          <a:prstGeom prst="rect">
            <a:avLst/>
          </a:prstGeom>
          <a:noFill/>
        </p:spPr>
        <p:txBody>
          <a:bodyPr wrap="square" rtlCol="0">
            <a:spAutoFit/>
          </a:bodyPr>
          <a:lstStyle/>
          <a:p>
            <a:r>
              <a:rPr lang="en-US" sz="1200" dirty="0" smtClean="0">
                <a:solidFill>
                  <a:schemeClr val="tx1">
                    <a:lumMod val="65000"/>
                    <a:lumOff val="35000"/>
                  </a:schemeClr>
                </a:solidFill>
              </a:rPr>
              <a:t>Holds information about the current infrastructure in a state file on the configured backend. </a:t>
            </a:r>
            <a:endParaRPr lang="en-US" sz="1200" dirty="0">
              <a:solidFill>
                <a:schemeClr val="tx1">
                  <a:lumMod val="65000"/>
                  <a:lumOff val="35000"/>
                </a:schemeClr>
              </a:solidFill>
            </a:endParaRPr>
          </a:p>
        </p:txBody>
      </p:sp>
      <p:sp>
        <p:nvSpPr>
          <p:cNvPr id="7" name="TextBox 6"/>
          <p:cNvSpPr txBox="1"/>
          <p:nvPr/>
        </p:nvSpPr>
        <p:spPr>
          <a:xfrm>
            <a:off x="873401" y="5668193"/>
            <a:ext cx="2414085" cy="830997"/>
          </a:xfrm>
          <a:prstGeom prst="rect">
            <a:avLst/>
          </a:prstGeom>
          <a:noFill/>
        </p:spPr>
        <p:txBody>
          <a:bodyPr wrap="square" rtlCol="0">
            <a:spAutoFit/>
          </a:bodyPr>
          <a:lstStyle/>
          <a:p>
            <a:r>
              <a:rPr lang="en-US" sz="1200" dirty="0">
                <a:solidFill>
                  <a:schemeClr val="tx1">
                    <a:lumMod val="65000"/>
                    <a:lumOff val="35000"/>
                  </a:schemeClr>
                </a:solidFill>
              </a:rPr>
              <a:t>Configuration files are a set of files used to describe infrastructure in Terraform and have the file extensions .</a:t>
            </a:r>
            <a:r>
              <a:rPr lang="en-US" sz="1200" dirty="0" err="1">
                <a:solidFill>
                  <a:schemeClr val="tx1">
                    <a:lumMod val="65000"/>
                    <a:lumOff val="35000"/>
                  </a:schemeClr>
                </a:solidFill>
              </a:rPr>
              <a:t>tf</a:t>
            </a:r>
            <a:r>
              <a:rPr lang="en-US" sz="1200" dirty="0">
                <a:solidFill>
                  <a:schemeClr val="tx1">
                    <a:lumMod val="65000"/>
                    <a:lumOff val="35000"/>
                  </a:schemeClr>
                </a:solidFill>
              </a:rPr>
              <a:t> and .</a:t>
            </a:r>
            <a:r>
              <a:rPr lang="en-US" sz="1200" dirty="0" err="1">
                <a:solidFill>
                  <a:schemeClr val="tx1">
                    <a:lumMod val="65000"/>
                    <a:lumOff val="35000"/>
                  </a:schemeClr>
                </a:solidFill>
              </a:rPr>
              <a:t>tf.json</a:t>
            </a:r>
            <a:r>
              <a:rPr lang="en-US" sz="1200" dirty="0">
                <a:solidFill>
                  <a:schemeClr val="tx1">
                    <a:lumMod val="65000"/>
                    <a:lumOff val="35000"/>
                  </a:schemeClr>
                </a:solidFill>
              </a:rPr>
              <a:t>.</a:t>
            </a:r>
          </a:p>
        </p:txBody>
      </p:sp>
    </p:spTree>
    <p:extLst>
      <p:ext uri="{BB962C8B-B14F-4D97-AF65-F5344CB8AC3E}">
        <p14:creationId xmlns:p14="http://schemas.microsoft.com/office/powerpoint/2010/main" val="2695890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97359" y="533812"/>
            <a:ext cx="7937558"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Different Types of Blocks in Terraform</a:t>
            </a:r>
            <a:endParaRPr lang="en-US" sz="3600" dirty="0">
              <a:solidFill>
                <a:schemeClr val="accent6">
                  <a:lumMod val="75000"/>
                </a:schemeClr>
              </a:solidFill>
              <a:latin typeface="Kozuka Gothic Pro L" panose="020B0200000000000000" pitchFamily="34" charset="-128"/>
              <a:ea typeface="Kozuka Gothic Pro L"/>
            </a:endParaRPr>
          </a:p>
        </p:txBody>
      </p:sp>
      <p:pic>
        <p:nvPicPr>
          <p:cNvPr id="3" name="Picture 2"/>
          <p:cNvPicPr>
            <a:picLocks noChangeAspect="1"/>
          </p:cNvPicPr>
          <p:nvPr/>
        </p:nvPicPr>
        <p:blipFill>
          <a:blip r:embed="rId3"/>
          <a:stretch>
            <a:fillRect/>
          </a:stretch>
        </p:blipFill>
        <p:spPr>
          <a:xfrm>
            <a:off x="1157830" y="2664825"/>
            <a:ext cx="6758262" cy="3781026"/>
          </a:xfrm>
          <a:prstGeom prst="rect">
            <a:avLst/>
          </a:prstGeom>
        </p:spPr>
      </p:pic>
      <p:sp>
        <p:nvSpPr>
          <p:cNvPr id="4" name="Rectangle 3"/>
          <p:cNvSpPr/>
          <p:nvPr/>
        </p:nvSpPr>
        <p:spPr>
          <a:xfrm>
            <a:off x="457200" y="1345474"/>
            <a:ext cx="8686800" cy="1477328"/>
          </a:xfrm>
          <a:prstGeom prst="rect">
            <a:avLst/>
          </a:prstGeom>
        </p:spPr>
        <p:txBody>
          <a:bodyPr wrap="square">
            <a:spAutoFit/>
          </a:bodyPr>
          <a:lstStyle/>
          <a:p>
            <a:r>
              <a:rPr lang="en-US" dirty="0" smtClean="0"/>
              <a:t>In Terraform, a </a:t>
            </a:r>
            <a:r>
              <a:rPr lang="en-US" dirty="0"/>
              <a:t>block is a fundamental unit used to define and configure different aspects of your infrastructure. Blocks are written in </a:t>
            </a:r>
            <a:r>
              <a:rPr lang="en-US" dirty="0" err="1"/>
              <a:t>HashiCorp</a:t>
            </a:r>
            <a:r>
              <a:rPr lang="en-US" dirty="0"/>
              <a:t> Configuration Language (HCL) and allow you to declare resources, providers, variables, outputs, and other configuration elements within your Terraform </a:t>
            </a:r>
            <a:r>
              <a:rPr lang="en-US" dirty="0" smtClean="0"/>
              <a:t>code. Each </a:t>
            </a:r>
            <a:r>
              <a:rPr lang="en-US" dirty="0"/>
              <a:t>block serves a specific purpose and has its own syntax and set of properties.</a:t>
            </a:r>
          </a:p>
        </p:txBody>
      </p:sp>
    </p:spTree>
    <p:extLst>
      <p:ext uri="{BB962C8B-B14F-4D97-AF65-F5344CB8AC3E}">
        <p14:creationId xmlns:p14="http://schemas.microsoft.com/office/powerpoint/2010/main" val="2863073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4114" y="2677886"/>
            <a:ext cx="7393577" cy="646331"/>
          </a:xfrm>
          <a:prstGeom prst="rect">
            <a:avLst/>
          </a:prstGeom>
          <a:noFill/>
        </p:spPr>
        <p:txBody>
          <a:bodyPr wrap="square" lIns="91440" tIns="45720" rIns="91440" bIns="45720" rtlCol="0" anchor="t">
            <a:spAutoFit/>
          </a:bodyPr>
          <a:lstStyle/>
          <a:p>
            <a:r>
              <a:rPr lang="en-US" sz="3600" dirty="0">
                <a:solidFill>
                  <a:schemeClr val="accent6">
                    <a:lumMod val="75000"/>
                  </a:schemeClr>
                </a:solidFill>
                <a:latin typeface="Kozuka Gothic Pro L" panose="020B0200000000000000" pitchFamily="34" charset="-128"/>
                <a:ea typeface="Kozuka Gothic Pro L"/>
              </a:rPr>
              <a:t>Hands-On Lab: Terraform Basics</a:t>
            </a:r>
            <a:endParaRPr lang="en-US" sz="3600" dirty="0">
              <a:solidFill>
                <a:schemeClr val="accent6">
                  <a:lumMod val="75000"/>
                </a:schemeClr>
              </a:solidFill>
              <a:latin typeface="Kozuka Gothic Pro L" panose="020B0200000000000000" pitchFamily="34" charset="-128"/>
              <a:ea typeface="Kozuka Gothic Pro L"/>
            </a:endParaRPr>
          </a:p>
        </p:txBody>
      </p:sp>
    </p:spTree>
    <p:extLst>
      <p:ext uri="{BB962C8B-B14F-4D97-AF65-F5344CB8AC3E}">
        <p14:creationId xmlns:p14="http://schemas.microsoft.com/office/powerpoint/2010/main" val="9161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9374" y="475006"/>
            <a:ext cx="8933266" cy="3262432"/>
          </a:xfrm>
          <a:prstGeom prst="rect">
            <a:avLst/>
          </a:prstGeom>
        </p:spPr>
        <p:txBody>
          <a:bodyPr wrap="square">
            <a:spAutoFit/>
          </a:bodyPr>
          <a:lstStyle/>
          <a:p>
            <a:r>
              <a:rPr lang="en-US" sz="2400" b="1" dirty="0"/>
              <a:t>Installing Terraform on </a:t>
            </a:r>
            <a:r>
              <a:rPr lang="en-US" sz="2400" b="1" dirty="0" smtClean="0"/>
              <a:t>Windows</a:t>
            </a:r>
          </a:p>
          <a:p>
            <a:endParaRPr lang="en-US" sz="2000" dirty="0" smtClean="0"/>
          </a:p>
          <a:p>
            <a:r>
              <a:rPr lang="en-US" dirty="0" smtClean="0"/>
              <a:t>1. Download the package from the link shared below:</a:t>
            </a:r>
          </a:p>
          <a:p>
            <a:r>
              <a:rPr lang="en-US" dirty="0" smtClean="0">
                <a:hlinkClick r:id="rId3"/>
              </a:rPr>
              <a:t>https</a:t>
            </a:r>
            <a:r>
              <a:rPr lang="en-US" dirty="0">
                <a:hlinkClick r:id="rId3"/>
              </a:rPr>
              <a:t>://</a:t>
            </a:r>
            <a:r>
              <a:rPr lang="en-US" dirty="0" smtClean="0">
                <a:hlinkClick r:id="rId3"/>
              </a:rPr>
              <a:t>releases.hashicorp.com/terraform/1.6.5/terraform_1.6.5_windows_386.zip</a:t>
            </a:r>
            <a:endParaRPr lang="en-US" dirty="0" smtClean="0"/>
          </a:p>
          <a:p>
            <a:endParaRPr lang="en-US" dirty="0"/>
          </a:p>
          <a:p>
            <a:r>
              <a:rPr lang="en-US" dirty="0" smtClean="0"/>
              <a:t>2. Unzip the archive and rename it to terraform.</a:t>
            </a:r>
          </a:p>
          <a:p>
            <a:endParaRPr lang="en-US" dirty="0"/>
          </a:p>
          <a:p>
            <a:r>
              <a:rPr lang="en-US" dirty="0" smtClean="0"/>
              <a:t>3</a:t>
            </a:r>
            <a:r>
              <a:rPr lang="en-US" dirty="0"/>
              <a:t>. </a:t>
            </a:r>
            <a:r>
              <a:rPr lang="en-US" dirty="0" smtClean="0"/>
              <a:t>Add </a:t>
            </a:r>
            <a:r>
              <a:rPr lang="en-US" dirty="0"/>
              <a:t>terraform path in Path variable as shown in below </a:t>
            </a:r>
            <a:r>
              <a:rPr lang="en-US" dirty="0" smtClean="0"/>
              <a:t>screenshot</a:t>
            </a:r>
          </a:p>
          <a:p>
            <a:r>
              <a:rPr lang="en-US" dirty="0" smtClean="0"/>
              <a:t> </a:t>
            </a:r>
          </a:p>
          <a:p>
            <a:endParaRPr lang="en-US" dirty="0" smtClean="0"/>
          </a:p>
          <a:p>
            <a:endParaRPr lang="en-US" dirty="0"/>
          </a:p>
        </p:txBody>
      </p:sp>
      <p:pic>
        <p:nvPicPr>
          <p:cNvPr id="3" name="Picture 2"/>
          <p:cNvPicPr>
            <a:picLocks noChangeAspect="1"/>
          </p:cNvPicPr>
          <p:nvPr/>
        </p:nvPicPr>
        <p:blipFill>
          <a:blip r:embed="rId4"/>
          <a:stretch>
            <a:fillRect/>
          </a:stretch>
        </p:blipFill>
        <p:spPr>
          <a:xfrm>
            <a:off x="2507933" y="2882537"/>
            <a:ext cx="3892868" cy="3723066"/>
          </a:xfrm>
          <a:prstGeom prst="rect">
            <a:avLst/>
          </a:prstGeom>
        </p:spPr>
      </p:pic>
    </p:spTree>
    <p:extLst>
      <p:ext uri="{BB962C8B-B14F-4D97-AF65-F5344CB8AC3E}">
        <p14:creationId xmlns:p14="http://schemas.microsoft.com/office/powerpoint/2010/main" val="261040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9374" y="475006"/>
            <a:ext cx="8933266" cy="3262432"/>
          </a:xfrm>
          <a:prstGeom prst="rect">
            <a:avLst/>
          </a:prstGeom>
        </p:spPr>
        <p:txBody>
          <a:bodyPr wrap="square">
            <a:spAutoFit/>
          </a:bodyPr>
          <a:lstStyle/>
          <a:p>
            <a:r>
              <a:rPr lang="en-US" sz="2400" b="1" dirty="0"/>
              <a:t>Verify the </a:t>
            </a:r>
            <a:r>
              <a:rPr lang="en-US" sz="2400" b="1" dirty="0" smtClean="0"/>
              <a:t>installation</a:t>
            </a:r>
          </a:p>
          <a:p>
            <a:endParaRPr lang="en-US" sz="2000" dirty="0" smtClean="0"/>
          </a:p>
          <a:p>
            <a:pPr marL="457200" indent="-457200">
              <a:buAutoNum type="arabicPeriod"/>
            </a:pPr>
            <a:r>
              <a:rPr lang="en-US" dirty="0"/>
              <a:t>Verify that the installation worked by opening a new </a:t>
            </a:r>
            <a:r>
              <a:rPr lang="en-US" dirty="0" err="1"/>
              <a:t>powershell</a:t>
            </a:r>
            <a:r>
              <a:rPr lang="en-US" dirty="0"/>
              <a:t> or </a:t>
            </a:r>
            <a:r>
              <a:rPr lang="en-US" dirty="0" err="1"/>
              <a:t>cmd</a:t>
            </a:r>
            <a:r>
              <a:rPr lang="en-US" dirty="0"/>
              <a:t> session and listing </a:t>
            </a:r>
            <a:r>
              <a:rPr lang="en-US" dirty="0" err="1"/>
              <a:t>Terraform's</a:t>
            </a:r>
            <a:r>
              <a:rPr lang="en-US" dirty="0"/>
              <a:t> available subcommands</a:t>
            </a:r>
            <a:r>
              <a:rPr lang="en-US" dirty="0" smtClean="0"/>
              <a:t>.</a:t>
            </a:r>
          </a:p>
          <a:p>
            <a:pPr marL="457200" indent="-457200">
              <a:buAutoNum type="arabicPeriod"/>
            </a:pPr>
            <a:endParaRPr lang="en-US" dirty="0"/>
          </a:p>
          <a:p>
            <a:pPr marL="457200" indent="-457200">
              <a:buAutoNum type="arabicPeriod"/>
            </a:pPr>
            <a:r>
              <a:rPr lang="en-US" dirty="0"/>
              <a:t>t</a:t>
            </a:r>
            <a:r>
              <a:rPr lang="en-US" dirty="0" smtClean="0"/>
              <a:t>erraform -help</a:t>
            </a:r>
          </a:p>
          <a:p>
            <a:pPr marL="457200" indent="-457200">
              <a:buAutoNum type="arabicPeriod"/>
            </a:pPr>
            <a:endParaRPr lang="en-US" dirty="0" smtClean="0"/>
          </a:p>
          <a:p>
            <a:r>
              <a:rPr lang="en-US" dirty="0"/>
              <a:t> </a:t>
            </a:r>
            <a:r>
              <a:rPr lang="en-US" dirty="0" smtClean="0"/>
              <a:t>        </a:t>
            </a:r>
          </a:p>
          <a:p>
            <a:r>
              <a:rPr lang="en-US" dirty="0" smtClean="0"/>
              <a:t> </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3198223" y="2625634"/>
            <a:ext cx="3725091" cy="3965419"/>
          </a:xfrm>
          <a:prstGeom prst="rect">
            <a:avLst/>
          </a:prstGeom>
        </p:spPr>
      </p:pic>
    </p:spTree>
    <p:extLst>
      <p:ext uri="{BB962C8B-B14F-4D97-AF65-F5344CB8AC3E}">
        <p14:creationId xmlns:p14="http://schemas.microsoft.com/office/powerpoint/2010/main" val="301940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1495" y="314193"/>
            <a:ext cx="1826141"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Agenda</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3" name="Rectangle 2"/>
          <p:cNvSpPr/>
          <p:nvPr/>
        </p:nvSpPr>
        <p:spPr>
          <a:xfrm>
            <a:off x="616992" y="1233198"/>
            <a:ext cx="10146802" cy="5401479"/>
          </a:xfrm>
          <a:prstGeom prst="rect">
            <a:avLst/>
          </a:prstGeom>
        </p:spPr>
        <p:txBody>
          <a:bodyPr wrap="square" lIns="91440" tIns="45720" rIns="91440" bIns="45720" anchor="t">
            <a:spAutoFit/>
          </a:bodyPr>
          <a:lstStyle/>
          <a:p>
            <a:pPr marL="342900" indent="-342900" algn="just">
              <a:spcAft>
                <a:spcPts val="600"/>
              </a:spcAft>
              <a:buFont typeface="Arial" panose="020B0604020202020204" pitchFamily="34" charset="0"/>
              <a:buChar char="•"/>
              <a:defRPr/>
            </a:pPr>
            <a:r>
              <a:rPr lang="en-US" sz="2000" i="1" dirty="0" smtClean="0">
                <a:cs typeface="Segoe UI"/>
              </a:rPr>
              <a:t>Why IaC?</a:t>
            </a:r>
          </a:p>
          <a:p>
            <a:pPr marL="342900" indent="-342900" algn="just">
              <a:spcAft>
                <a:spcPts val="600"/>
              </a:spcAft>
              <a:buFont typeface="Arial" panose="020B0604020202020204" pitchFamily="34" charset="0"/>
              <a:buChar char="•"/>
              <a:defRPr/>
            </a:pPr>
            <a:r>
              <a:rPr lang="en-US" sz="2000" i="1" dirty="0">
                <a:cs typeface="Segoe UI"/>
              </a:rPr>
              <a:t>What is IaC</a:t>
            </a:r>
            <a:r>
              <a:rPr lang="en-US" sz="2000" i="1" dirty="0" smtClean="0">
                <a:cs typeface="Segoe UI"/>
              </a:rPr>
              <a:t>?</a:t>
            </a:r>
          </a:p>
          <a:p>
            <a:pPr marL="342900" indent="-342900" algn="just">
              <a:spcAft>
                <a:spcPts val="600"/>
              </a:spcAft>
              <a:buFont typeface="Arial" panose="020B0604020202020204" pitchFamily="34" charset="0"/>
              <a:buChar char="•"/>
              <a:defRPr/>
            </a:pPr>
            <a:r>
              <a:rPr lang="en-US" sz="2000" i="1" dirty="0" smtClean="0">
                <a:cs typeface="Segoe UI"/>
              </a:rPr>
              <a:t>Brief History</a:t>
            </a:r>
          </a:p>
          <a:p>
            <a:pPr marL="342900" indent="-342900" algn="just">
              <a:spcAft>
                <a:spcPts val="600"/>
              </a:spcAft>
              <a:buFont typeface="Arial" panose="020B0604020202020204" pitchFamily="34" charset="0"/>
              <a:buChar char="•"/>
              <a:defRPr/>
            </a:pPr>
            <a:r>
              <a:rPr lang="en-US" sz="2000" i="1" dirty="0" smtClean="0">
                <a:cs typeface="Segoe UI"/>
              </a:rPr>
              <a:t>How does IaC works?</a:t>
            </a:r>
          </a:p>
          <a:p>
            <a:pPr marL="342900" indent="-342900" algn="just">
              <a:spcAft>
                <a:spcPts val="600"/>
              </a:spcAft>
              <a:buFont typeface="Arial" panose="020B0604020202020204" pitchFamily="34" charset="0"/>
              <a:buChar char="•"/>
              <a:defRPr/>
            </a:pPr>
            <a:r>
              <a:rPr lang="en-US" sz="2000" i="1" dirty="0">
                <a:cs typeface="Segoe UI"/>
              </a:rPr>
              <a:t>IaC </a:t>
            </a:r>
            <a:r>
              <a:rPr lang="en-US" sz="2000" i="1" dirty="0" smtClean="0">
                <a:cs typeface="Segoe UI"/>
              </a:rPr>
              <a:t>Tools</a:t>
            </a:r>
          </a:p>
          <a:p>
            <a:pPr marL="342900" indent="-342900" algn="just">
              <a:spcAft>
                <a:spcPts val="600"/>
              </a:spcAft>
              <a:buFont typeface="Arial" panose="020B0604020202020204" pitchFamily="34" charset="0"/>
              <a:buChar char="•"/>
              <a:defRPr/>
            </a:pPr>
            <a:r>
              <a:rPr lang="en-US" sz="2000" i="1" dirty="0" smtClean="0">
                <a:cs typeface="Segoe UI"/>
              </a:rPr>
              <a:t>Key Concepts of IaC</a:t>
            </a:r>
          </a:p>
          <a:p>
            <a:pPr marL="342900" indent="-342900" algn="just">
              <a:spcAft>
                <a:spcPts val="600"/>
              </a:spcAft>
              <a:buFont typeface="Arial" panose="020B0604020202020204" pitchFamily="34" charset="0"/>
              <a:buChar char="•"/>
              <a:defRPr/>
            </a:pPr>
            <a:r>
              <a:rPr lang="en-US" sz="2000" i="1" dirty="0" smtClean="0">
                <a:cs typeface="Segoe UI"/>
              </a:rPr>
              <a:t>Benefits</a:t>
            </a:r>
          </a:p>
          <a:p>
            <a:pPr marL="342900" indent="-342900" algn="just">
              <a:spcAft>
                <a:spcPts val="600"/>
              </a:spcAft>
              <a:buFont typeface="Arial" panose="020B0604020202020204" pitchFamily="34" charset="0"/>
              <a:buChar char="•"/>
              <a:defRPr/>
            </a:pPr>
            <a:r>
              <a:rPr lang="en-US" sz="2000" i="1" dirty="0" smtClean="0">
                <a:cs typeface="Segoe UI"/>
              </a:rPr>
              <a:t>IaC with Terraform</a:t>
            </a:r>
          </a:p>
          <a:p>
            <a:pPr marL="342900" indent="-342900" algn="just">
              <a:spcAft>
                <a:spcPts val="600"/>
              </a:spcAft>
              <a:buFont typeface="Arial" panose="020B0604020202020204" pitchFamily="34" charset="0"/>
              <a:buChar char="•"/>
              <a:defRPr/>
            </a:pPr>
            <a:r>
              <a:rPr lang="en-US" sz="2000" i="1" dirty="0" smtClean="0">
                <a:cs typeface="Segoe UI"/>
              </a:rPr>
              <a:t>Terraform features</a:t>
            </a:r>
          </a:p>
          <a:p>
            <a:pPr marL="342900" indent="-342900" algn="just">
              <a:spcAft>
                <a:spcPts val="600"/>
              </a:spcAft>
              <a:buFont typeface="Arial" panose="020B0604020202020204" pitchFamily="34" charset="0"/>
              <a:buChar char="•"/>
              <a:defRPr/>
            </a:pPr>
            <a:r>
              <a:rPr lang="en-US" sz="2000" i="1" dirty="0" smtClean="0">
                <a:cs typeface="Segoe UI"/>
              </a:rPr>
              <a:t>Terraform workflow</a:t>
            </a:r>
          </a:p>
          <a:p>
            <a:pPr marL="342900" indent="-342900" algn="just">
              <a:spcAft>
                <a:spcPts val="600"/>
              </a:spcAft>
              <a:buFont typeface="Arial" panose="020B0604020202020204" pitchFamily="34" charset="0"/>
              <a:buChar char="•"/>
              <a:defRPr/>
            </a:pPr>
            <a:r>
              <a:rPr lang="en-US" sz="2000" i="1" dirty="0">
                <a:cs typeface="Segoe UI"/>
              </a:rPr>
              <a:t>How does terraform works?</a:t>
            </a:r>
          </a:p>
          <a:p>
            <a:pPr marL="342900" indent="-342900" algn="just">
              <a:spcAft>
                <a:spcPts val="600"/>
              </a:spcAft>
              <a:buFont typeface="Arial" panose="020B0604020202020204" pitchFamily="34" charset="0"/>
              <a:buChar char="•"/>
              <a:defRPr/>
            </a:pPr>
            <a:r>
              <a:rPr lang="en-US" sz="2000" i="1" dirty="0">
                <a:cs typeface="Segoe UI"/>
              </a:rPr>
              <a:t>Different Types of Blocks in Terraform</a:t>
            </a:r>
          </a:p>
          <a:p>
            <a:pPr marL="342900" indent="-342900" algn="just">
              <a:spcAft>
                <a:spcPts val="600"/>
              </a:spcAft>
              <a:buFont typeface="Arial" panose="020B0604020202020204" pitchFamily="34" charset="0"/>
              <a:buChar char="•"/>
              <a:defRPr/>
            </a:pPr>
            <a:r>
              <a:rPr lang="en-US" sz="2000" i="1" dirty="0">
                <a:cs typeface="Segoe UI"/>
              </a:rPr>
              <a:t>Hands-on Lab</a:t>
            </a:r>
          </a:p>
          <a:p>
            <a:pPr algn="just">
              <a:defRPr/>
            </a:pPr>
            <a:endParaRPr lang="en-US" sz="2000" dirty="0" smtClean="0">
              <a:cs typeface="Segoe UI"/>
            </a:endParaRPr>
          </a:p>
        </p:txBody>
      </p:sp>
    </p:spTree>
    <p:extLst>
      <p:ext uri="{BB962C8B-B14F-4D97-AF65-F5344CB8AC3E}">
        <p14:creationId xmlns:p14="http://schemas.microsoft.com/office/powerpoint/2010/main" val="40469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9374" y="475006"/>
            <a:ext cx="8933266" cy="6109365"/>
          </a:xfrm>
          <a:prstGeom prst="rect">
            <a:avLst/>
          </a:prstGeom>
        </p:spPr>
        <p:txBody>
          <a:bodyPr wrap="square">
            <a:spAutoFit/>
          </a:bodyPr>
          <a:lstStyle/>
          <a:p>
            <a:r>
              <a:rPr lang="en-US" sz="2800" b="1" dirty="0" smtClean="0"/>
              <a:t>Lab 1:</a:t>
            </a:r>
          </a:p>
          <a:p>
            <a:endParaRPr lang="en-US" sz="2400" b="1" dirty="0" smtClean="0"/>
          </a:p>
          <a:p>
            <a:r>
              <a:rPr lang="en-US" sz="2000" dirty="0"/>
              <a:t>In this </a:t>
            </a:r>
            <a:r>
              <a:rPr lang="en-US" sz="2000" dirty="0" smtClean="0"/>
              <a:t>lab, </a:t>
            </a:r>
            <a:r>
              <a:rPr lang="en-US" sz="2000" dirty="0"/>
              <a:t>you will create a Terraform configuration to deploy an Azure resource group. This resource group is the foundation for the infrastructure you will build in the subsequent </a:t>
            </a:r>
            <a:r>
              <a:rPr lang="en-US" sz="2000" dirty="0" smtClean="0"/>
              <a:t>exercises.</a:t>
            </a:r>
          </a:p>
          <a:p>
            <a:endParaRPr lang="en-US" sz="2000" dirty="0"/>
          </a:p>
          <a:p>
            <a:r>
              <a:rPr lang="en-US" sz="2400" b="1" dirty="0" smtClean="0"/>
              <a:t>Prerequisites</a:t>
            </a:r>
            <a:endParaRPr lang="en-US" sz="2000" b="1" dirty="0" smtClean="0"/>
          </a:p>
          <a:p>
            <a:endParaRPr lang="en-US" sz="2000" b="1" dirty="0" smtClean="0"/>
          </a:p>
          <a:p>
            <a:pPr marL="285750" indent="-285750">
              <a:spcAft>
                <a:spcPts val="600"/>
              </a:spcAft>
              <a:buFont typeface="Arial" panose="020B0604020202020204" pitchFamily="34" charset="0"/>
              <a:buChar char="•"/>
            </a:pPr>
            <a:r>
              <a:rPr lang="en-US" dirty="0"/>
              <a:t>An Azure subscription. </a:t>
            </a:r>
            <a:endParaRPr lang="en-US" dirty="0" smtClean="0"/>
          </a:p>
          <a:p>
            <a:pPr marL="285750" indent="-285750">
              <a:spcAft>
                <a:spcPts val="600"/>
              </a:spcAft>
              <a:buFont typeface="Arial" panose="020B0604020202020204" pitchFamily="34" charset="0"/>
              <a:buChar char="•"/>
            </a:pPr>
            <a:r>
              <a:rPr lang="en-US" dirty="0"/>
              <a:t>Terraform 0.14.9 or </a:t>
            </a:r>
            <a:r>
              <a:rPr lang="en-US" dirty="0" smtClean="0"/>
              <a:t>later</a:t>
            </a:r>
            <a:endParaRPr lang="en-US" dirty="0"/>
          </a:p>
          <a:p>
            <a:pPr marL="285750" indent="-285750">
              <a:spcAft>
                <a:spcPts val="600"/>
              </a:spcAft>
              <a:buFont typeface="Arial" panose="020B0604020202020204" pitchFamily="34" charset="0"/>
              <a:buChar char="•"/>
            </a:pPr>
            <a:r>
              <a:rPr lang="en-US" dirty="0"/>
              <a:t>The Azure CLI Tool </a:t>
            </a:r>
            <a:r>
              <a:rPr lang="en-US" dirty="0" smtClean="0"/>
              <a:t>installed</a:t>
            </a:r>
          </a:p>
          <a:p>
            <a:pPr>
              <a:spcAft>
                <a:spcPts val="600"/>
              </a:spcAft>
            </a:pPr>
            <a:endParaRPr lang="en-US" dirty="0" smtClean="0"/>
          </a:p>
          <a:p>
            <a:pPr>
              <a:spcAft>
                <a:spcPts val="600"/>
              </a:spcAft>
            </a:pPr>
            <a:r>
              <a:rPr lang="en-US" sz="2000" b="1" dirty="0"/>
              <a:t>Install the Azure CLI </a:t>
            </a:r>
            <a:r>
              <a:rPr lang="en-US" sz="2000" b="1" dirty="0" smtClean="0"/>
              <a:t>tool</a:t>
            </a:r>
          </a:p>
          <a:p>
            <a:pPr>
              <a:spcAft>
                <a:spcPts val="600"/>
              </a:spcAft>
            </a:pPr>
            <a:endParaRPr lang="en-US" sz="2000" b="1" dirty="0"/>
          </a:p>
          <a:p>
            <a:pPr>
              <a:spcAft>
                <a:spcPts val="600"/>
              </a:spcAft>
            </a:pPr>
            <a:r>
              <a:rPr lang="en-US" sz="1600" dirty="0">
                <a:solidFill>
                  <a:schemeClr val="accent6"/>
                </a:solidFill>
              </a:rPr>
              <a:t>Invoke-</a:t>
            </a:r>
            <a:r>
              <a:rPr lang="en-US" sz="1600" dirty="0" err="1">
                <a:solidFill>
                  <a:schemeClr val="accent6"/>
                </a:solidFill>
              </a:rPr>
              <a:t>WebRequest</a:t>
            </a:r>
            <a:r>
              <a:rPr lang="en-US" sz="1600" dirty="0">
                <a:solidFill>
                  <a:schemeClr val="accent6"/>
                </a:solidFill>
              </a:rPr>
              <a:t> -Uri https://aka.ms/installazurecliwindows -</a:t>
            </a:r>
            <a:r>
              <a:rPr lang="en-US" sz="1600" dirty="0" err="1">
                <a:solidFill>
                  <a:schemeClr val="accent6"/>
                </a:solidFill>
              </a:rPr>
              <a:t>OutFile</a:t>
            </a:r>
            <a:r>
              <a:rPr lang="en-US" sz="1600" dirty="0">
                <a:solidFill>
                  <a:schemeClr val="accent6"/>
                </a:solidFill>
              </a:rPr>
              <a:t> .\AzureCLI.msi; Start-Process msiexec.exe -Wait -</a:t>
            </a:r>
            <a:r>
              <a:rPr lang="en-US" sz="1600" dirty="0" err="1">
                <a:solidFill>
                  <a:schemeClr val="accent6"/>
                </a:solidFill>
              </a:rPr>
              <a:t>ArgumentList</a:t>
            </a:r>
            <a:r>
              <a:rPr lang="en-US" sz="1600" dirty="0">
                <a:solidFill>
                  <a:schemeClr val="accent6"/>
                </a:solidFill>
              </a:rPr>
              <a:t> '/I AzureCLI.msi /quiet'; </a:t>
            </a:r>
            <a:r>
              <a:rPr lang="en-US" sz="1600" dirty="0" err="1">
                <a:solidFill>
                  <a:schemeClr val="accent6"/>
                </a:solidFill>
              </a:rPr>
              <a:t>rm</a:t>
            </a:r>
            <a:r>
              <a:rPr lang="en-US" sz="1600" dirty="0">
                <a:solidFill>
                  <a:schemeClr val="accent6"/>
                </a:solidFill>
              </a:rPr>
              <a:t> .\AzureCLI.msi</a:t>
            </a:r>
            <a:endParaRPr lang="en-US" dirty="0" smtClean="0">
              <a:solidFill>
                <a:schemeClr val="accent6"/>
              </a:solidFill>
            </a:endParaRPr>
          </a:p>
          <a:p>
            <a:endParaRPr lang="en-US" dirty="0" smtClean="0"/>
          </a:p>
          <a:p>
            <a:endParaRPr lang="en-US" dirty="0"/>
          </a:p>
        </p:txBody>
      </p:sp>
    </p:spTree>
    <p:extLst>
      <p:ext uri="{BB962C8B-B14F-4D97-AF65-F5344CB8AC3E}">
        <p14:creationId xmlns:p14="http://schemas.microsoft.com/office/powerpoint/2010/main" val="282844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7934" y="239876"/>
            <a:ext cx="8933266" cy="6924973"/>
          </a:xfrm>
          <a:prstGeom prst="rect">
            <a:avLst/>
          </a:prstGeom>
        </p:spPr>
        <p:txBody>
          <a:bodyPr wrap="square">
            <a:spAutoFit/>
          </a:bodyPr>
          <a:lstStyle/>
          <a:p>
            <a:r>
              <a:rPr lang="en-US" sz="2400" b="1" dirty="0"/>
              <a:t>Authenticate using the Azure CLI</a:t>
            </a:r>
          </a:p>
          <a:p>
            <a:endParaRPr lang="en-US" sz="2400" b="1" dirty="0" smtClean="0"/>
          </a:p>
          <a:p>
            <a:pPr marL="457200" indent="-457200">
              <a:buAutoNum type="arabicPeriod"/>
            </a:pPr>
            <a:r>
              <a:rPr lang="en-US" sz="2000" dirty="0" smtClean="0"/>
              <a:t>Login to </a:t>
            </a:r>
            <a:r>
              <a:rPr lang="en-US" sz="2000" dirty="0" err="1" smtClean="0"/>
              <a:t>az</a:t>
            </a:r>
            <a:r>
              <a:rPr lang="en-US" sz="2000" dirty="0" smtClean="0"/>
              <a:t> with your account credentials</a:t>
            </a:r>
          </a:p>
          <a:p>
            <a:r>
              <a:rPr lang="en-US" sz="2000" dirty="0" smtClean="0"/>
              <a:t>        </a:t>
            </a:r>
            <a:r>
              <a:rPr lang="en-US" sz="2000" dirty="0" err="1" smtClean="0">
                <a:solidFill>
                  <a:schemeClr val="accent6"/>
                </a:solidFill>
              </a:rPr>
              <a:t>az</a:t>
            </a:r>
            <a:r>
              <a:rPr lang="en-US" sz="2000" dirty="0" smtClean="0">
                <a:solidFill>
                  <a:schemeClr val="accent6"/>
                </a:solidFill>
              </a:rPr>
              <a:t> </a:t>
            </a:r>
            <a:r>
              <a:rPr lang="en-US" sz="2000" dirty="0">
                <a:solidFill>
                  <a:schemeClr val="accent6"/>
                </a:solidFill>
              </a:rPr>
              <a:t>login --user devops1@tpsonline.com --password </a:t>
            </a:r>
            <a:r>
              <a:rPr lang="en-US" sz="2000" dirty="0" err="1" smtClean="0">
                <a:solidFill>
                  <a:schemeClr val="accent6"/>
                </a:solidFill>
              </a:rPr>
              <a:t>xxxxxxxxxxx</a:t>
            </a:r>
            <a:endParaRPr lang="en-US" sz="2000" dirty="0" smtClean="0">
              <a:solidFill>
                <a:schemeClr val="accent6"/>
              </a:solidFill>
            </a:endParaRPr>
          </a:p>
          <a:p>
            <a:endParaRPr lang="en-US" sz="2000" dirty="0"/>
          </a:p>
          <a:p>
            <a:r>
              <a:rPr lang="en-US" sz="2000" dirty="0" smtClean="0"/>
              <a:t>2.    Choose the account subscription id and set the account with Azure CLI:</a:t>
            </a:r>
          </a:p>
          <a:p>
            <a:r>
              <a:rPr lang="en-US" sz="2000" dirty="0" smtClean="0"/>
              <a:t>        </a:t>
            </a:r>
            <a:r>
              <a:rPr lang="en-US" sz="2000" dirty="0" err="1" smtClean="0">
                <a:solidFill>
                  <a:schemeClr val="accent6"/>
                </a:solidFill>
              </a:rPr>
              <a:t>az</a:t>
            </a:r>
            <a:r>
              <a:rPr lang="en-US" sz="2000" dirty="0" smtClean="0">
                <a:solidFill>
                  <a:schemeClr val="accent6"/>
                </a:solidFill>
              </a:rPr>
              <a:t> </a:t>
            </a:r>
            <a:r>
              <a:rPr lang="en-US" sz="2000" dirty="0">
                <a:solidFill>
                  <a:schemeClr val="accent6"/>
                </a:solidFill>
              </a:rPr>
              <a:t>account set --subscription "</a:t>
            </a:r>
            <a:r>
              <a:rPr lang="en-US" sz="2000" dirty="0" smtClean="0">
                <a:solidFill>
                  <a:schemeClr val="accent6"/>
                </a:solidFill>
              </a:rPr>
              <a:t>e15543c7-670b-435c-subscription-id“</a:t>
            </a:r>
          </a:p>
          <a:p>
            <a:endParaRPr lang="en-US" sz="2000" dirty="0">
              <a:solidFill>
                <a:schemeClr val="accent6"/>
              </a:solidFill>
            </a:endParaRPr>
          </a:p>
          <a:p>
            <a:r>
              <a:rPr lang="en-US" sz="2400" b="1" dirty="0"/>
              <a:t>Create </a:t>
            </a:r>
            <a:r>
              <a:rPr lang="en-US" sz="2400" b="1" dirty="0"/>
              <a:t>a Service </a:t>
            </a:r>
            <a:r>
              <a:rPr lang="en-US" sz="2400" b="1" dirty="0" smtClean="0"/>
              <a:t>Principal</a:t>
            </a:r>
          </a:p>
          <a:p>
            <a:r>
              <a:rPr lang="en-US" dirty="0" smtClean="0"/>
              <a:t>A </a:t>
            </a:r>
            <a:r>
              <a:rPr lang="en-US" dirty="0"/>
              <a:t>Service Principal is an application within Azure Active Directory with the authentication tokens Terraform needs to perform actions on your behalf. Update the &lt;SUBSCRIPTION_ID&gt; with the subscription ID you specified in the previous step</a:t>
            </a:r>
            <a:r>
              <a:rPr lang="en-US" dirty="0" smtClean="0"/>
              <a:t>.</a:t>
            </a:r>
          </a:p>
          <a:p>
            <a:r>
              <a:rPr lang="en-US" dirty="0"/>
              <a:t> </a:t>
            </a:r>
          </a:p>
          <a:p>
            <a:r>
              <a:rPr lang="en-US" dirty="0" err="1">
                <a:solidFill>
                  <a:schemeClr val="accent6"/>
                </a:solidFill>
              </a:rPr>
              <a:t>az</a:t>
            </a:r>
            <a:r>
              <a:rPr lang="en-US" dirty="0">
                <a:solidFill>
                  <a:schemeClr val="accent6"/>
                </a:solidFill>
              </a:rPr>
              <a:t> ad </a:t>
            </a:r>
            <a:r>
              <a:rPr lang="en-US" dirty="0" err="1">
                <a:solidFill>
                  <a:schemeClr val="accent6"/>
                </a:solidFill>
              </a:rPr>
              <a:t>sp</a:t>
            </a:r>
            <a:r>
              <a:rPr lang="en-US" dirty="0">
                <a:solidFill>
                  <a:schemeClr val="accent6"/>
                </a:solidFill>
              </a:rPr>
              <a:t> create-for-</a:t>
            </a:r>
            <a:r>
              <a:rPr lang="en-US" dirty="0" err="1">
                <a:solidFill>
                  <a:schemeClr val="accent6"/>
                </a:solidFill>
              </a:rPr>
              <a:t>rbac</a:t>
            </a:r>
            <a:r>
              <a:rPr lang="en-US" dirty="0">
                <a:solidFill>
                  <a:schemeClr val="accent6"/>
                </a:solidFill>
              </a:rPr>
              <a:t> --name </a:t>
            </a:r>
            <a:r>
              <a:rPr lang="en-US" dirty="0" err="1" smtClean="0">
                <a:solidFill>
                  <a:schemeClr val="accent6"/>
                </a:solidFill>
              </a:rPr>
              <a:t>terraformrolelab</a:t>
            </a:r>
            <a:r>
              <a:rPr lang="en-US" dirty="0" smtClean="0">
                <a:solidFill>
                  <a:schemeClr val="accent6"/>
                </a:solidFill>
              </a:rPr>
              <a:t> </a:t>
            </a:r>
            <a:r>
              <a:rPr lang="en-US" dirty="0">
                <a:solidFill>
                  <a:schemeClr val="accent6"/>
                </a:solidFill>
              </a:rPr>
              <a:t>--role Contributor --scopes /</a:t>
            </a:r>
            <a:r>
              <a:rPr lang="en-US" dirty="0" smtClean="0">
                <a:solidFill>
                  <a:schemeClr val="accent6"/>
                </a:solidFill>
              </a:rPr>
              <a:t>subscriptions/e15543c7-670b-435c-subscription-id</a:t>
            </a:r>
          </a:p>
          <a:p>
            <a:endParaRPr lang="en-US" dirty="0">
              <a:solidFill>
                <a:schemeClr val="accent6"/>
              </a:solidFill>
            </a:endParaRPr>
          </a:p>
          <a:p>
            <a:r>
              <a:rPr lang="en-US" sz="1600" dirty="0">
                <a:solidFill>
                  <a:srgbClr val="FFC000"/>
                </a:solidFill>
              </a:rPr>
              <a:t>{</a:t>
            </a:r>
          </a:p>
          <a:p>
            <a:r>
              <a:rPr lang="en-US" sz="1600" dirty="0">
                <a:solidFill>
                  <a:srgbClr val="FFC000"/>
                </a:solidFill>
              </a:rPr>
              <a:t>  "</a:t>
            </a:r>
            <a:r>
              <a:rPr lang="en-US" sz="1600" dirty="0" err="1">
                <a:solidFill>
                  <a:srgbClr val="FFC000"/>
                </a:solidFill>
              </a:rPr>
              <a:t>appId</a:t>
            </a:r>
            <a:r>
              <a:rPr lang="en-US" sz="1600" dirty="0">
                <a:solidFill>
                  <a:srgbClr val="FFC000"/>
                </a:solidFill>
              </a:rPr>
              <a:t>": "e15543c7-670b-435c-95aa-a971848db8be",</a:t>
            </a:r>
          </a:p>
          <a:p>
            <a:r>
              <a:rPr lang="en-US" sz="1600" dirty="0">
                <a:solidFill>
                  <a:srgbClr val="FFC000"/>
                </a:solidFill>
              </a:rPr>
              <a:t>  "</a:t>
            </a:r>
            <a:r>
              <a:rPr lang="en-US" sz="1600" dirty="0" err="1">
                <a:solidFill>
                  <a:srgbClr val="FFC000"/>
                </a:solidFill>
              </a:rPr>
              <a:t>displayName</a:t>
            </a:r>
            <a:r>
              <a:rPr lang="en-US" sz="1600" dirty="0">
                <a:solidFill>
                  <a:srgbClr val="FFC000"/>
                </a:solidFill>
              </a:rPr>
              <a:t>": </a:t>
            </a:r>
            <a:r>
              <a:rPr lang="en-US" sz="1600" dirty="0" smtClean="0">
                <a:solidFill>
                  <a:srgbClr val="FFC000"/>
                </a:solidFill>
              </a:rPr>
              <a:t>"</a:t>
            </a:r>
            <a:r>
              <a:rPr lang="en-US" sz="1600" dirty="0">
                <a:solidFill>
                  <a:schemeClr val="accent6"/>
                </a:solidFill>
              </a:rPr>
              <a:t> </a:t>
            </a:r>
            <a:r>
              <a:rPr lang="en-US" sz="1600" dirty="0" err="1">
                <a:solidFill>
                  <a:srgbClr val="FFC000"/>
                </a:solidFill>
              </a:rPr>
              <a:t>terraformrolelab</a:t>
            </a:r>
            <a:r>
              <a:rPr lang="en-US" sz="1600" dirty="0" smtClean="0">
                <a:solidFill>
                  <a:srgbClr val="FFC000"/>
                </a:solidFill>
              </a:rPr>
              <a:t>",</a:t>
            </a:r>
            <a:endParaRPr lang="en-US" sz="1600" dirty="0">
              <a:solidFill>
                <a:srgbClr val="FFC000"/>
              </a:solidFill>
            </a:endParaRPr>
          </a:p>
          <a:p>
            <a:r>
              <a:rPr lang="en-US" sz="1600" dirty="0">
                <a:solidFill>
                  <a:srgbClr val="FFC000"/>
                </a:solidFill>
              </a:rPr>
              <a:t>  "password": </a:t>
            </a:r>
            <a:r>
              <a:rPr lang="en-US" sz="1600" dirty="0" smtClean="0">
                <a:solidFill>
                  <a:srgbClr val="FFC000"/>
                </a:solidFill>
              </a:rPr>
              <a:t>“xxxxxxxxxxxxp0VwPkkeo1PCGfyEfqEhWo4aRJ</a:t>
            </a:r>
            <a:r>
              <a:rPr lang="en-US" sz="1600" dirty="0">
                <a:solidFill>
                  <a:srgbClr val="FFC000"/>
                </a:solidFill>
              </a:rPr>
              <a:t>",</a:t>
            </a:r>
          </a:p>
          <a:p>
            <a:r>
              <a:rPr lang="en-US" sz="1600" dirty="0">
                <a:solidFill>
                  <a:srgbClr val="FFC000"/>
                </a:solidFill>
              </a:rPr>
              <a:t>  "tenant": </a:t>
            </a:r>
            <a:r>
              <a:rPr lang="en-US" sz="1600" dirty="0" smtClean="0">
                <a:solidFill>
                  <a:srgbClr val="FFC000"/>
                </a:solidFill>
              </a:rPr>
              <a:t>“xxxxxx-xxxx-470f-8fd0-f120bc75a518</a:t>
            </a:r>
            <a:r>
              <a:rPr lang="en-US" sz="1600" dirty="0">
                <a:solidFill>
                  <a:srgbClr val="FFC000"/>
                </a:solidFill>
              </a:rPr>
              <a:t>"</a:t>
            </a:r>
          </a:p>
          <a:p>
            <a:r>
              <a:rPr lang="en-US" sz="1600" dirty="0">
                <a:solidFill>
                  <a:srgbClr val="FFC000"/>
                </a:solidFill>
              </a:rPr>
              <a:t>}</a:t>
            </a:r>
            <a:endParaRPr lang="en-US" sz="1600" dirty="0" smtClean="0">
              <a:solidFill>
                <a:srgbClr val="FFC000"/>
              </a:solidFill>
            </a:endParaRPr>
          </a:p>
          <a:p>
            <a:endParaRPr lang="en-US" dirty="0">
              <a:solidFill>
                <a:schemeClr val="accent6"/>
              </a:solidFill>
            </a:endParaRPr>
          </a:p>
        </p:txBody>
      </p:sp>
    </p:spTree>
    <p:extLst>
      <p:ext uri="{BB962C8B-B14F-4D97-AF65-F5344CB8AC3E}">
        <p14:creationId xmlns:p14="http://schemas.microsoft.com/office/powerpoint/2010/main" val="337397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9374" y="475006"/>
            <a:ext cx="8933266" cy="2831544"/>
          </a:xfrm>
          <a:prstGeom prst="rect">
            <a:avLst/>
          </a:prstGeom>
        </p:spPr>
        <p:txBody>
          <a:bodyPr wrap="square">
            <a:spAutoFit/>
          </a:bodyPr>
          <a:lstStyle/>
          <a:p>
            <a:pPr>
              <a:spcAft>
                <a:spcPts val="600"/>
              </a:spcAft>
            </a:pPr>
            <a:r>
              <a:rPr lang="en-US" sz="2400" b="1" dirty="0"/>
              <a:t>Set your environment </a:t>
            </a:r>
            <a:r>
              <a:rPr lang="en-US" sz="2400" b="1" dirty="0" smtClean="0"/>
              <a:t>variables</a:t>
            </a:r>
            <a:endParaRPr lang="en-US" sz="2400" b="1" dirty="0"/>
          </a:p>
          <a:p>
            <a:pPr>
              <a:spcAft>
                <a:spcPts val="600"/>
              </a:spcAft>
            </a:pPr>
            <a:r>
              <a:rPr lang="en-US" sz="1600" dirty="0">
                <a:solidFill>
                  <a:schemeClr val="accent6"/>
                </a:solidFill>
              </a:rPr>
              <a:t>$</a:t>
            </a:r>
            <a:r>
              <a:rPr lang="en-US" sz="1600" dirty="0" err="1">
                <a:solidFill>
                  <a:schemeClr val="accent6"/>
                </a:solidFill>
              </a:rPr>
              <a:t>Env:ARM_CLIENT_ID</a:t>
            </a:r>
            <a:r>
              <a:rPr lang="en-US" sz="1600" dirty="0">
                <a:solidFill>
                  <a:schemeClr val="accent6"/>
                </a:solidFill>
              </a:rPr>
              <a:t> = "&lt;APPID_VALUE&gt;“</a:t>
            </a:r>
          </a:p>
          <a:p>
            <a:pPr>
              <a:spcAft>
                <a:spcPts val="600"/>
              </a:spcAft>
            </a:pPr>
            <a:r>
              <a:rPr lang="en-US" sz="1600" dirty="0" smtClean="0">
                <a:solidFill>
                  <a:schemeClr val="accent6"/>
                </a:solidFill>
              </a:rPr>
              <a:t>$</a:t>
            </a:r>
            <a:r>
              <a:rPr lang="en-US" sz="1600" dirty="0" err="1">
                <a:solidFill>
                  <a:schemeClr val="accent6"/>
                </a:solidFill>
              </a:rPr>
              <a:t>Env:ARM_CLIENT_SECRET</a:t>
            </a:r>
            <a:r>
              <a:rPr lang="en-US" sz="1600" dirty="0">
                <a:solidFill>
                  <a:schemeClr val="accent6"/>
                </a:solidFill>
              </a:rPr>
              <a:t> = "&lt;PASSWORD_VALUE</a:t>
            </a:r>
            <a:r>
              <a:rPr lang="en-US" sz="1600" dirty="0" smtClean="0">
                <a:solidFill>
                  <a:schemeClr val="accent6"/>
                </a:solidFill>
              </a:rPr>
              <a:t>&gt;“</a:t>
            </a:r>
          </a:p>
          <a:p>
            <a:pPr>
              <a:spcAft>
                <a:spcPts val="600"/>
              </a:spcAft>
            </a:pPr>
            <a:r>
              <a:rPr lang="en-US" sz="1600" dirty="0" smtClean="0">
                <a:solidFill>
                  <a:schemeClr val="accent6"/>
                </a:solidFill>
              </a:rPr>
              <a:t>$</a:t>
            </a:r>
            <a:r>
              <a:rPr lang="en-US" sz="1600" dirty="0" err="1">
                <a:solidFill>
                  <a:schemeClr val="accent6"/>
                </a:solidFill>
              </a:rPr>
              <a:t>Env:ARM_SUBSCRIPTION_ID</a:t>
            </a:r>
            <a:r>
              <a:rPr lang="en-US" sz="1600" dirty="0">
                <a:solidFill>
                  <a:schemeClr val="accent6"/>
                </a:solidFill>
              </a:rPr>
              <a:t> = "&lt;SUBSCRIPTION_ID</a:t>
            </a:r>
            <a:r>
              <a:rPr lang="en-US" sz="1600" dirty="0" smtClean="0">
                <a:solidFill>
                  <a:schemeClr val="accent6"/>
                </a:solidFill>
              </a:rPr>
              <a:t>&gt;" </a:t>
            </a:r>
          </a:p>
          <a:p>
            <a:pPr>
              <a:spcAft>
                <a:spcPts val="600"/>
              </a:spcAft>
            </a:pPr>
            <a:r>
              <a:rPr lang="en-US" sz="1600" dirty="0" smtClean="0">
                <a:solidFill>
                  <a:schemeClr val="accent6"/>
                </a:solidFill>
              </a:rPr>
              <a:t>$</a:t>
            </a:r>
            <a:r>
              <a:rPr lang="en-US" sz="1600" dirty="0" err="1">
                <a:solidFill>
                  <a:schemeClr val="accent6"/>
                </a:solidFill>
              </a:rPr>
              <a:t>Env:ARM_TENANT_ID</a:t>
            </a:r>
            <a:r>
              <a:rPr lang="en-US" sz="1600" dirty="0">
                <a:solidFill>
                  <a:schemeClr val="accent6"/>
                </a:solidFill>
              </a:rPr>
              <a:t> = "&lt;TENANT_VALUE</a:t>
            </a:r>
            <a:r>
              <a:rPr lang="en-US" sz="1600" dirty="0" smtClean="0">
                <a:solidFill>
                  <a:schemeClr val="accent6"/>
                </a:solidFill>
              </a:rPr>
              <a:t>&gt;“</a:t>
            </a:r>
          </a:p>
          <a:p>
            <a:endParaRPr lang="en-US" dirty="0">
              <a:solidFill>
                <a:schemeClr val="accent6"/>
              </a:solidFill>
            </a:endParaRPr>
          </a:p>
          <a:p>
            <a:pPr>
              <a:spcAft>
                <a:spcPts val="600"/>
              </a:spcAft>
            </a:pPr>
            <a:r>
              <a:rPr lang="en-US" sz="2400" b="1" dirty="0"/>
              <a:t>Write </a:t>
            </a:r>
            <a:r>
              <a:rPr lang="en-US" sz="2400" b="1" dirty="0" smtClean="0"/>
              <a:t>configuration</a:t>
            </a:r>
          </a:p>
          <a:p>
            <a:pPr>
              <a:spcAft>
                <a:spcPts val="600"/>
              </a:spcAft>
            </a:pPr>
            <a:r>
              <a:rPr lang="en-US" dirty="0" smtClean="0"/>
              <a:t>1. Create a provider.tf file in you folder and paste the following code:</a:t>
            </a:r>
            <a:endParaRPr lang="en-US" sz="2400" b="1" dirty="0"/>
          </a:p>
        </p:txBody>
      </p:sp>
      <p:pic>
        <p:nvPicPr>
          <p:cNvPr id="2" name="Picture 1"/>
          <p:cNvPicPr>
            <a:picLocks noChangeAspect="1"/>
          </p:cNvPicPr>
          <p:nvPr/>
        </p:nvPicPr>
        <p:blipFill>
          <a:blip r:embed="rId3"/>
          <a:stretch>
            <a:fillRect/>
          </a:stretch>
        </p:blipFill>
        <p:spPr>
          <a:xfrm>
            <a:off x="2480039" y="3424116"/>
            <a:ext cx="4351836" cy="3039377"/>
          </a:xfrm>
          <a:prstGeom prst="rect">
            <a:avLst/>
          </a:prstGeom>
        </p:spPr>
      </p:pic>
    </p:spTree>
    <p:extLst>
      <p:ext uri="{BB962C8B-B14F-4D97-AF65-F5344CB8AC3E}">
        <p14:creationId xmlns:p14="http://schemas.microsoft.com/office/powerpoint/2010/main" val="36457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9374" y="475006"/>
            <a:ext cx="8933266" cy="369332"/>
          </a:xfrm>
          <a:prstGeom prst="rect">
            <a:avLst/>
          </a:prstGeom>
        </p:spPr>
        <p:txBody>
          <a:bodyPr wrap="square">
            <a:spAutoFit/>
          </a:bodyPr>
          <a:lstStyle/>
          <a:p>
            <a:pPr>
              <a:spcAft>
                <a:spcPts val="600"/>
              </a:spcAft>
            </a:pPr>
            <a:r>
              <a:rPr lang="en-US" dirty="0" smtClean="0"/>
              <a:t>2. Create a main.tf file in you folder and paste the following code:</a:t>
            </a:r>
            <a:endParaRPr lang="en-US" sz="2400" b="1" dirty="0"/>
          </a:p>
        </p:txBody>
      </p:sp>
      <p:pic>
        <p:nvPicPr>
          <p:cNvPr id="4" name="Picture 3"/>
          <p:cNvPicPr>
            <a:picLocks noChangeAspect="1"/>
          </p:cNvPicPr>
          <p:nvPr/>
        </p:nvPicPr>
        <p:blipFill>
          <a:blip r:embed="rId3"/>
          <a:stretch>
            <a:fillRect/>
          </a:stretch>
        </p:blipFill>
        <p:spPr>
          <a:xfrm>
            <a:off x="1473326" y="990403"/>
            <a:ext cx="6580265" cy="1659371"/>
          </a:xfrm>
          <a:prstGeom prst="rect">
            <a:avLst/>
          </a:prstGeom>
        </p:spPr>
      </p:pic>
      <p:sp>
        <p:nvSpPr>
          <p:cNvPr id="5" name="Rectangle 4"/>
          <p:cNvSpPr/>
          <p:nvPr/>
        </p:nvSpPr>
        <p:spPr>
          <a:xfrm>
            <a:off x="759374" y="2991783"/>
            <a:ext cx="9717037" cy="2616101"/>
          </a:xfrm>
          <a:prstGeom prst="rect">
            <a:avLst/>
          </a:prstGeom>
        </p:spPr>
        <p:txBody>
          <a:bodyPr wrap="square">
            <a:spAutoFit/>
          </a:bodyPr>
          <a:lstStyle/>
          <a:p>
            <a:pPr>
              <a:lnSpc>
                <a:spcPct val="150000"/>
              </a:lnSpc>
              <a:spcAft>
                <a:spcPts val="600"/>
              </a:spcAft>
            </a:pPr>
            <a:r>
              <a:rPr lang="en-US" dirty="0" smtClean="0"/>
              <a:t>3. Run </a:t>
            </a:r>
            <a:r>
              <a:rPr lang="en-US" dirty="0" smtClean="0">
                <a:solidFill>
                  <a:schemeClr val="accent6"/>
                </a:solidFill>
              </a:rPr>
              <a:t>terraform </a:t>
            </a:r>
            <a:r>
              <a:rPr lang="en-US" dirty="0" err="1" smtClean="0">
                <a:solidFill>
                  <a:schemeClr val="accent6"/>
                </a:solidFill>
              </a:rPr>
              <a:t>init</a:t>
            </a:r>
            <a:r>
              <a:rPr lang="en-US" dirty="0" smtClean="0">
                <a:solidFill>
                  <a:schemeClr val="accent6"/>
                </a:solidFill>
              </a:rPr>
              <a:t> </a:t>
            </a:r>
            <a:r>
              <a:rPr lang="en-US" dirty="0" smtClean="0"/>
              <a:t>to initialize your working directory.</a:t>
            </a:r>
          </a:p>
          <a:p>
            <a:pPr>
              <a:lnSpc>
                <a:spcPct val="150000"/>
              </a:lnSpc>
              <a:spcAft>
                <a:spcPts val="600"/>
              </a:spcAft>
            </a:pPr>
            <a:r>
              <a:rPr lang="en-US" dirty="0" smtClean="0"/>
              <a:t>4. Run </a:t>
            </a:r>
            <a:r>
              <a:rPr lang="en-US" dirty="0">
                <a:solidFill>
                  <a:schemeClr val="accent6"/>
                </a:solidFill>
              </a:rPr>
              <a:t>terraform </a:t>
            </a:r>
            <a:r>
              <a:rPr lang="en-US" dirty="0" smtClean="0">
                <a:solidFill>
                  <a:schemeClr val="accent6"/>
                </a:solidFill>
              </a:rPr>
              <a:t>validate </a:t>
            </a:r>
            <a:r>
              <a:rPr lang="en-US" dirty="0"/>
              <a:t>to make sure your configuration is syntactically valid and internally consistent</a:t>
            </a:r>
            <a:r>
              <a:rPr lang="en-US" dirty="0" smtClean="0"/>
              <a:t>.</a:t>
            </a:r>
          </a:p>
          <a:p>
            <a:pPr>
              <a:lnSpc>
                <a:spcPct val="150000"/>
              </a:lnSpc>
              <a:spcAft>
                <a:spcPts val="600"/>
              </a:spcAft>
            </a:pPr>
            <a:r>
              <a:rPr lang="en-US" dirty="0" smtClean="0"/>
              <a:t>5. </a:t>
            </a:r>
            <a:r>
              <a:rPr lang="en-US" dirty="0"/>
              <a:t>Run </a:t>
            </a:r>
            <a:r>
              <a:rPr lang="en-US" dirty="0">
                <a:solidFill>
                  <a:schemeClr val="accent6"/>
                </a:solidFill>
              </a:rPr>
              <a:t>terraform </a:t>
            </a:r>
            <a:r>
              <a:rPr lang="en-US" dirty="0" smtClean="0">
                <a:solidFill>
                  <a:schemeClr val="accent6"/>
                </a:solidFill>
              </a:rPr>
              <a:t>apply </a:t>
            </a:r>
            <a:r>
              <a:rPr lang="en-US" dirty="0"/>
              <a:t>to </a:t>
            </a:r>
            <a:r>
              <a:rPr lang="en-US" dirty="0" smtClean="0"/>
              <a:t>apply your </a:t>
            </a:r>
            <a:r>
              <a:rPr lang="en-US" dirty="0"/>
              <a:t>configuration</a:t>
            </a:r>
            <a:r>
              <a:rPr lang="en-US" dirty="0" smtClean="0"/>
              <a:t>.</a:t>
            </a:r>
            <a:endParaRPr lang="en-US" dirty="0"/>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106504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497" y="512597"/>
            <a:ext cx="9074332" cy="1323439"/>
          </a:xfrm>
          <a:prstGeom prst="rect">
            <a:avLst/>
          </a:prstGeom>
        </p:spPr>
        <p:txBody>
          <a:bodyPr wrap="square">
            <a:spAutoFit/>
          </a:bodyPr>
          <a:lstStyle/>
          <a:p>
            <a:r>
              <a:rPr lang="en-US" sz="2400" b="1" dirty="0"/>
              <a:t>Lab </a:t>
            </a:r>
            <a:r>
              <a:rPr lang="en-US" sz="2400" b="1" dirty="0" smtClean="0"/>
              <a:t>2:</a:t>
            </a:r>
            <a:endParaRPr lang="en-US" sz="2400" b="1" dirty="0"/>
          </a:p>
          <a:p>
            <a:endParaRPr lang="en-US" sz="2000" b="1" dirty="0"/>
          </a:p>
          <a:p>
            <a:r>
              <a:rPr lang="en-US" dirty="0"/>
              <a:t>In this lab, you will create a Terraform configuration to deploy an Azure resource </a:t>
            </a:r>
            <a:r>
              <a:rPr lang="en-US" dirty="0" smtClean="0"/>
              <a:t>group, Virtual network and a VM on Azure cloud.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562" y="2313758"/>
            <a:ext cx="4064318" cy="3322331"/>
          </a:xfrm>
          <a:prstGeom prst="rect">
            <a:avLst/>
          </a:prstGeom>
        </p:spPr>
      </p:pic>
    </p:spTree>
    <p:extLst>
      <p:ext uri="{BB962C8B-B14F-4D97-AF65-F5344CB8AC3E}">
        <p14:creationId xmlns:p14="http://schemas.microsoft.com/office/powerpoint/2010/main" val="214866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497" y="512597"/>
            <a:ext cx="9074332" cy="1046440"/>
          </a:xfrm>
          <a:prstGeom prst="rect">
            <a:avLst/>
          </a:prstGeom>
        </p:spPr>
        <p:txBody>
          <a:bodyPr wrap="square">
            <a:spAutoFit/>
          </a:bodyPr>
          <a:lstStyle/>
          <a:p>
            <a:r>
              <a:rPr lang="en-US" sz="2400" b="1" dirty="0" smtClean="0"/>
              <a:t>Task:</a:t>
            </a:r>
            <a:endParaRPr lang="en-US" sz="2400" b="1" dirty="0"/>
          </a:p>
          <a:p>
            <a:endParaRPr lang="en-US" sz="2000" b="1" dirty="0"/>
          </a:p>
          <a:p>
            <a:r>
              <a:rPr lang="en-US" dirty="0" smtClean="0"/>
              <a:t>Assign a public IP to the </a:t>
            </a:r>
            <a:r>
              <a:rPr lang="en-US" dirty="0" err="1" smtClean="0"/>
              <a:t>vm</a:t>
            </a:r>
            <a:r>
              <a:rPr lang="en-US" dirty="0" smtClean="0"/>
              <a:t> created in lab 2 with terraform code.</a:t>
            </a:r>
            <a:endParaRPr lang="en-US" dirty="0"/>
          </a:p>
        </p:txBody>
      </p:sp>
    </p:spTree>
    <p:extLst>
      <p:ext uri="{BB962C8B-B14F-4D97-AF65-F5344CB8AC3E}">
        <p14:creationId xmlns:p14="http://schemas.microsoft.com/office/powerpoint/2010/main" val="172091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colorTemperature colorTemp="2700"/>
                    </a14:imgEffect>
                    <a14:imgEffect>
                      <a14:saturation sat="72000"/>
                    </a14:imgEffect>
                  </a14:imgLayer>
                </a14:imgProps>
              </a:ext>
              <a:ext uri="{28A0092B-C50C-407E-A947-70E740481C1C}">
                <a14:useLocalDpi xmlns:a14="http://schemas.microsoft.com/office/drawing/2010/main" val="0"/>
              </a:ext>
            </a:extLst>
          </a:blip>
          <a:srcRect l="8986" t="23763" r="-8986" b="-23763"/>
          <a:stretch/>
        </p:blipFill>
        <p:spPr>
          <a:xfrm>
            <a:off x="1238250" y="0"/>
            <a:ext cx="19080000" cy="13468235"/>
          </a:xfrm>
          <a:prstGeom prst="rect">
            <a:avLst/>
          </a:prstGeom>
        </p:spPr>
      </p:pic>
      <p:sp>
        <p:nvSpPr>
          <p:cNvPr id="5" name="TextBox 4"/>
          <p:cNvSpPr txBox="1"/>
          <p:nvPr/>
        </p:nvSpPr>
        <p:spPr>
          <a:xfrm>
            <a:off x="3507838" y="2532184"/>
            <a:ext cx="2933304" cy="707886"/>
          </a:xfrm>
          <a:prstGeom prst="rect">
            <a:avLst/>
          </a:prstGeom>
          <a:noFill/>
        </p:spPr>
        <p:txBody>
          <a:bodyPr wrap="square" rtlCol="0">
            <a:spAutoFit/>
          </a:bodyPr>
          <a:lstStyle/>
          <a:p>
            <a:pPr>
              <a:spcBef>
                <a:spcPts val="1200"/>
              </a:spcBef>
            </a:pPr>
            <a:r>
              <a:rPr lang="en-US" sz="4000" dirty="0">
                <a:solidFill>
                  <a:schemeClr val="accent6">
                    <a:lumMod val="50000"/>
                  </a:schemeClr>
                </a:solidFill>
                <a:latin typeface="Kozuka Gothic Pro L" panose="020B0200000000000000" pitchFamily="34" charset="-128"/>
                <a:ea typeface="Kozuka Gothic Pro L" panose="020B0200000000000000" pitchFamily="34" charset="-128"/>
              </a:rPr>
              <a:t>Thank you</a:t>
            </a:r>
            <a:r>
              <a:rPr lang="en-US" sz="4000" dirty="0" smtClean="0">
                <a:solidFill>
                  <a:schemeClr val="accent6">
                    <a:lumMod val="50000"/>
                  </a:schemeClr>
                </a:solidFill>
                <a:latin typeface="Kozuka Gothic Pro L" panose="020B0200000000000000" pitchFamily="34" charset="-128"/>
                <a:ea typeface="Kozuka Gothic Pro L" panose="020B0200000000000000" pitchFamily="34" charset="-128"/>
              </a:rPr>
              <a:t>!</a:t>
            </a:r>
            <a:endParaRPr lang="en-US" sz="4000" dirty="0">
              <a:solidFill>
                <a:schemeClr val="accent6">
                  <a:lumMod val="50000"/>
                </a:schemeClr>
              </a:solidFill>
              <a:latin typeface="Kozuka Gothic Pro L" panose="020B0200000000000000" pitchFamily="34" charset="-128"/>
              <a:ea typeface="Kozuka Gothic Pro L" panose="020B0200000000000000" pitchFamily="34" charset="-128"/>
            </a:endParaRPr>
          </a:p>
        </p:txBody>
      </p:sp>
      <p:sp>
        <p:nvSpPr>
          <p:cNvPr id="2" name="TextBox 1"/>
          <p:cNvSpPr txBox="1"/>
          <p:nvPr/>
        </p:nvSpPr>
        <p:spPr>
          <a:xfrm>
            <a:off x="8402180" y="6539349"/>
            <a:ext cx="3789820" cy="307777"/>
          </a:xfrm>
          <a:prstGeom prst="rect">
            <a:avLst/>
          </a:prstGeom>
          <a:noFill/>
        </p:spPr>
        <p:txBody>
          <a:bodyPr wrap="none" rtlCol="0">
            <a:spAutoFit/>
          </a:bodyPr>
          <a:lstStyle/>
          <a:p>
            <a:r>
              <a:rPr lang="en-US" sz="1400">
                <a:latin typeface="Kozuka Gothic Pro B" panose="020B0800000000000000" pitchFamily="34" charset="-128"/>
                <a:ea typeface="Kozuka Gothic Pro B" panose="020B0800000000000000" pitchFamily="34" charset="-128"/>
              </a:rPr>
              <a:t>*All logos belong to their respective owners</a:t>
            </a:r>
          </a:p>
        </p:txBody>
      </p:sp>
    </p:spTree>
    <p:extLst>
      <p:ext uri="{BB962C8B-B14F-4D97-AF65-F5344CB8AC3E}">
        <p14:creationId xmlns:p14="http://schemas.microsoft.com/office/powerpoint/2010/main" val="3186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83781" y="562771"/>
            <a:ext cx="2148793"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Why IaC?</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13" name="Rectangle 12"/>
          <p:cNvSpPr/>
          <p:nvPr/>
        </p:nvSpPr>
        <p:spPr>
          <a:xfrm>
            <a:off x="592787" y="1463070"/>
            <a:ext cx="8590402" cy="743101"/>
          </a:xfrm>
          <a:prstGeom prst="rect">
            <a:avLst/>
          </a:prstGeom>
          <a:ln>
            <a:noFill/>
          </a:ln>
          <a:effectLst/>
          <a:scene3d>
            <a:camera prst="orthographicFront">
              <a:rot lat="0" lon="0" rev="0"/>
            </a:camera>
            <a:lightRig rig="contrasting" dir="t">
              <a:rot lat="0" lon="0" rev="7800000"/>
            </a:lightRig>
          </a:scene3d>
          <a:sp3d>
            <a:bevelT w="139700" h="1397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solidFill>
                  <a:schemeClr val="bg1"/>
                </a:solidFill>
                <a:latin typeface="Calibri" panose="020F0502020204030204" pitchFamily="34" charset="0"/>
              </a:rPr>
              <a:t>Traditional infrastructure </a:t>
            </a:r>
            <a:r>
              <a:rPr lang="en-US" sz="2400" b="1" dirty="0" smtClean="0">
                <a:solidFill>
                  <a:schemeClr val="bg1"/>
                </a:solidFill>
                <a:latin typeface="Calibri" panose="020F0502020204030204" pitchFamily="34" charset="0"/>
              </a:rPr>
              <a:t>deployment</a:t>
            </a:r>
            <a:endParaRPr lang="en-US" sz="2400" b="1" dirty="0">
              <a:solidFill>
                <a:schemeClr val="bg1"/>
              </a:solidFill>
            </a:endParaRPr>
          </a:p>
        </p:txBody>
      </p:sp>
      <p:pic>
        <p:nvPicPr>
          <p:cNvPr id="23" name="Picture 22"/>
          <p:cNvPicPr>
            <a:picLocks noChangeAspect="1"/>
          </p:cNvPicPr>
          <p:nvPr/>
        </p:nvPicPr>
        <p:blipFill rotWithShape="1">
          <a:blip r:embed="rId3"/>
          <a:srcRect l="10046" t="13117" r="9046" b="39625"/>
          <a:stretch/>
        </p:blipFill>
        <p:spPr>
          <a:xfrm>
            <a:off x="592787" y="3082803"/>
            <a:ext cx="6239087" cy="2454856"/>
          </a:xfrm>
          <a:prstGeom prst="rect">
            <a:avLst/>
          </a:prstGeom>
        </p:spPr>
      </p:pic>
      <p:sp>
        <p:nvSpPr>
          <p:cNvPr id="31" name="Rectangle 30"/>
          <p:cNvSpPr/>
          <p:nvPr/>
        </p:nvSpPr>
        <p:spPr>
          <a:xfrm>
            <a:off x="7104107" y="2460139"/>
            <a:ext cx="4721497" cy="3961477"/>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2000" dirty="0"/>
              <a:t>Manual and time-consuming process</a:t>
            </a:r>
          </a:p>
          <a:p>
            <a:pPr marL="285750" indent="-285750">
              <a:spcBef>
                <a:spcPts val="600"/>
              </a:spcBef>
              <a:buFont typeface="Arial" panose="020B0604020202020204" pitchFamily="34" charset="0"/>
              <a:buChar char="•"/>
            </a:pPr>
            <a:r>
              <a:rPr lang="en-US" sz="2000" dirty="0"/>
              <a:t>Error-prone</a:t>
            </a:r>
          </a:p>
          <a:p>
            <a:pPr marL="285750" indent="-285750">
              <a:spcBef>
                <a:spcPts val="600"/>
              </a:spcBef>
              <a:buFont typeface="Arial" panose="020B0604020202020204" pitchFamily="34" charset="0"/>
              <a:buChar char="•"/>
            </a:pPr>
            <a:r>
              <a:rPr lang="en-US" sz="2000" dirty="0"/>
              <a:t>Inconsistency</a:t>
            </a:r>
          </a:p>
          <a:p>
            <a:pPr marL="285750" indent="-285750">
              <a:spcBef>
                <a:spcPts val="600"/>
              </a:spcBef>
              <a:buFont typeface="Arial" panose="020B0604020202020204" pitchFamily="34" charset="0"/>
              <a:buChar char="•"/>
            </a:pPr>
            <a:r>
              <a:rPr lang="en-US" sz="2000" dirty="0"/>
              <a:t>Configuration drift</a:t>
            </a:r>
          </a:p>
          <a:p>
            <a:pPr marL="285750" indent="-285750">
              <a:spcBef>
                <a:spcPts val="600"/>
              </a:spcBef>
              <a:buFont typeface="Arial" panose="020B0604020202020204" pitchFamily="34" charset="0"/>
              <a:buChar char="•"/>
            </a:pPr>
            <a:r>
              <a:rPr lang="en-US" sz="2000" dirty="0"/>
              <a:t>Difficulty to keep multiple environments in lockstep</a:t>
            </a:r>
          </a:p>
          <a:p>
            <a:pPr marL="285750" indent="-285750">
              <a:spcBef>
                <a:spcPts val="600"/>
              </a:spcBef>
              <a:buFont typeface="Arial" panose="020B0604020202020204" pitchFamily="34" charset="0"/>
              <a:buChar char="•"/>
            </a:pPr>
            <a:r>
              <a:rPr lang="en-US" sz="2000" dirty="0"/>
              <a:t>Scalability</a:t>
            </a:r>
          </a:p>
          <a:p>
            <a:pPr marL="285750" indent="-285750">
              <a:spcBef>
                <a:spcPts val="600"/>
              </a:spcBef>
              <a:buFont typeface="Arial" panose="020B0604020202020204" pitchFamily="34" charset="0"/>
              <a:buChar char="•"/>
            </a:pPr>
            <a:r>
              <a:rPr lang="en-US" sz="2000" dirty="0"/>
              <a:t>Difficult to document</a:t>
            </a:r>
          </a:p>
          <a:p>
            <a:pPr algn="ctr"/>
            <a:endParaRPr lang="en-US" dirty="0"/>
          </a:p>
        </p:txBody>
      </p:sp>
    </p:spTree>
    <p:extLst>
      <p:ext uri="{BB962C8B-B14F-4D97-AF65-F5344CB8AC3E}">
        <p14:creationId xmlns:p14="http://schemas.microsoft.com/office/powerpoint/2010/main" val="332301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03483" y="470947"/>
            <a:ext cx="2751522"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What is IaC?</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2" name="Rectangle 1"/>
          <p:cNvSpPr/>
          <p:nvPr/>
        </p:nvSpPr>
        <p:spPr>
          <a:xfrm>
            <a:off x="303483" y="1154821"/>
            <a:ext cx="9289697" cy="1323439"/>
          </a:xfrm>
          <a:prstGeom prst="rect">
            <a:avLst/>
          </a:prstGeom>
        </p:spPr>
        <p:txBody>
          <a:bodyPr wrap="square" lIns="91440" tIns="45720" rIns="91440" bIns="45720" anchor="t">
            <a:spAutoFit/>
          </a:bodyPr>
          <a:lstStyle/>
          <a:p>
            <a:pPr algn="just">
              <a:defRPr/>
            </a:pPr>
            <a:r>
              <a:rPr lang="en-US" sz="2000" i="1" dirty="0">
                <a:solidFill>
                  <a:srgbClr val="0070C0"/>
                </a:solidFill>
                <a:cs typeface="Segoe UI"/>
              </a:rPr>
              <a:t>Infrastructure as code</a:t>
            </a:r>
            <a:r>
              <a:rPr lang="en-US" sz="2000" i="1" dirty="0">
                <a:cs typeface="Segoe UI"/>
              </a:rPr>
              <a:t> </a:t>
            </a:r>
            <a:r>
              <a:rPr lang="en-US" sz="2000" dirty="0">
                <a:ea typeface="+mn-lt"/>
                <a:cs typeface="+mn-lt"/>
              </a:rPr>
              <a:t>is a modern approach to managing and provisioning infrastructure resources using code and automation. Instead of configuring and managing infrastructure manually, IaC allows you to define your infrastructure, including servers, networks, databases, and other resources, through code</a:t>
            </a:r>
            <a:r>
              <a:rPr lang="en-US" sz="2000" i="1" dirty="0">
                <a:ea typeface="+mn-lt"/>
                <a:cs typeface="Segoe UI"/>
              </a:rPr>
              <a:t>.</a:t>
            </a:r>
            <a:endParaRPr lang="en-US" dirty="0">
              <a:solidFill>
                <a:prstClr val="black"/>
              </a:solidFill>
              <a:cs typeface="Segoe UI" panose="020B0502040204020203" pitchFamily="34" charset="0"/>
            </a:endParaRPr>
          </a:p>
        </p:txBody>
      </p:sp>
      <p:grpSp>
        <p:nvGrpSpPr>
          <p:cNvPr id="57" name="Group 56"/>
          <p:cNvGrpSpPr/>
          <p:nvPr/>
        </p:nvGrpSpPr>
        <p:grpSpPr>
          <a:xfrm>
            <a:off x="2037542" y="2561429"/>
            <a:ext cx="6518629" cy="3910526"/>
            <a:chOff x="2037542" y="2561429"/>
            <a:chExt cx="6518629" cy="3910526"/>
          </a:xfrm>
        </p:grpSpPr>
        <p:sp>
          <p:nvSpPr>
            <p:cNvPr id="5" name="Rectangle 4"/>
            <p:cNvSpPr/>
            <p:nvPr/>
          </p:nvSpPr>
          <p:spPr>
            <a:xfrm>
              <a:off x="2037542" y="5183530"/>
              <a:ext cx="1430930" cy="56674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a:t>
              </a:r>
              <a:endParaRPr lang="en-US" dirty="0"/>
            </a:p>
          </p:txBody>
        </p:sp>
        <p:sp>
          <p:nvSpPr>
            <p:cNvPr id="7" name="Rectangle 6"/>
            <p:cNvSpPr/>
            <p:nvPr/>
          </p:nvSpPr>
          <p:spPr>
            <a:xfrm>
              <a:off x="3712897" y="5183530"/>
              <a:ext cx="1430930" cy="566748"/>
            </a:xfrm>
            <a:prstGeom prst="rect">
              <a:avLst/>
            </a:prstGeom>
            <a:solidFill>
              <a:srgbClr val="FFBC1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Security</a:t>
              </a:r>
              <a:endParaRPr lang="en-US" dirty="0"/>
            </a:p>
          </p:txBody>
        </p:sp>
        <p:sp>
          <p:nvSpPr>
            <p:cNvPr id="8" name="Rectangle 7"/>
            <p:cNvSpPr/>
            <p:nvPr/>
          </p:nvSpPr>
          <p:spPr>
            <a:xfrm>
              <a:off x="5419069" y="5183529"/>
              <a:ext cx="1430930" cy="566748"/>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 Infra</a:t>
              </a:r>
              <a:endParaRPr lang="en-US" dirty="0"/>
            </a:p>
          </p:txBody>
        </p:sp>
        <p:sp>
          <p:nvSpPr>
            <p:cNvPr id="9" name="Rectangle 8"/>
            <p:cNvSpPr/>
            <p:nvPr/>
          </p:nvSpPr>
          <p:spPr>
            <a:xfrm>
              <a:off x="7125241" y="5183529"/>
              <a:ext cx="1430930" cy="566748"/>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endParaRPr lang="en-US" dirty="0"/>
            </a:p>
          </p:txBody>
        </p:sp>
        <p:pic>
          <p:nvPicPr>
            <p:cNvPr id="6" name="Picture 5"/>
            <p:cNvPicPr>
              <a:picLocks noChangeAspect="1"/>
            </p:cNvPicPr>
            <p:nvPr/>
          </p:nvPicPr>
          <p:blipFill>
            <a:blip r:embed="rId3"/>
            <a:stretch>
              <a:fillRect/>
            </a:stretch>
          </p:blipFill>
          <p:spPr>
            <a:xfrm>
              <a:off x="2425811" y="5876109"/>
              <a:ext cx="565584" cy="565584"/>
            </a:xfrm>
            <a:prstGeom prst="rect">
              <a:avLst/>
            </a:prstGeom>
          </p:spPr>
        </p:pic>
        <p:pic>
          <p:nvPicPr>
            <p:cNvPr id="10" name="Picture 9"/>
            <p:cNvPicPr>
              <a:picLocks noChangeAspect="1"/>
            </p:cNvPicPr>
            <p:nvPr/>
          </p:nvPicPr>
          <p:blipFill>
            <a:blip r:embed="rId4"/>
            <a:stretch>
              <a:fillRect/>
            </a:stretch>
          </p:blipFill>
          <p:spPr>
            <a:xfrm>
              <a:off x="4123627" y="5863710"/>
              <a:ext cx="561125" cy="577983"/>
            </a:xfrm>
            <a:prstGeom prst="rect">
              <a:avLst/>
            </a:prstGeom>
          </p:spPr>
        </p:pic>
        <p:pic>
          <p:nvPicPr>
            <p:cNvPr id="1028" name="Picture 4" descr="infrastructure Icon - Free PNG &amp; SVG 117239 - Nou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6984" y="5833446"/>
              <a:ext cx="638509" cy="638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orage - Free multimedia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1994" y="5833447"/>
              <a:ext cx="507196" cy="5071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7"/>
            <a:stretch>
              <a:fillRect/>
            </a:stretch>
          </p:blipFill>
          <p:spPr>
            <a:xfrm>
              <a:off x="2234472" y="4559097"/>
              <a:ext cx="948261" cy="498602"/>
            </a:xfrm>
            <a:prstGeom prst="rect">
              <a:avLst/>
            </a:prstGeom>
          </p:spPr>
        </p:pic>
        <p:pic>
          <p:nvPicPr>
            <p:cNvPr id="18" name="Picture 17"/>
            <p:cNvPicPr>
              <a:picLocks noChangeAspect="1"/>
            </p:cNvPicPr>
            <p:nvPr/>
          </p:nvPicPr>
          <p:blipFill>
            <a:blip r:embed="rId8"/>
            <a:stretch>
              <a:fillRect/>
            </a:stretch>
          </p:blipFill>
          <p:spPr>
            <a:xfrm>
              <a:off x="4092285" y="4512164"/>
              <a:ext cx="592467" cy="592467"/>
            </a:xfrm>
            <a:prstGeom prst="rect">
              <a:avLst/>
            </a:prstGeom>
          </p:spPr>
        </p:pic>
        <p:pic>
          <p:nvPicPr>
            <p:cNvPr id="19" name="Picture 18"/>
            <p:cNvPicPr>
              <a:picLocks noChangeAspect="1"/>
            </p:cNvPicPr>
            <p:nvPr/>
          </p:nvPicPr>
          <p:blipFill>
            <a:blip r:embed="rId9"/>
            <a:stretch>
              <a:fillRect/>
            </a:stretch>
          </p:blipFill>
          <p:spPr>
            <a:xfrm>
              <a:off x="5751762" y="4533957"/>
              <a:ext cx="765543" cy="548880"/>
            </a:xfrm>
            <a:prstGeom prst="rect">
              <a:avLst/>
            </a:prstGeom>
          </p:spPr>
        </p:pic>
        <p:pic>
          <p:nvPicPr>
            <p:cNvPr id="20" name="Picture 19"/>
            <p:cNvPicPr>
              <a:picLocks noChangeAspect="1"/>
            </p:cNvPicPr>
            <p:nvPr/>
          </p:nvPicPr>
          <p:blipFill>
            <a:blip r:embed="rId10"/>
            <a:stretch>
              <a:fillRect/>
            </a:stretch>
          </p:blipFill>
          <p:spPr>
            <a:xfrm>
              <a:off x="7434169" y="4430886"/>
              <a:ext cx="755021" cy="755021"/>
            </a:xfrm>
            <a:prstGeom prst="rect">
              <a:avLst/>
            </a:prstGeom>
          </p:spPr>
        </p:pic>
        <p:cxnSp>
          <p:nvCxnSpPr>
            <p:cNvPr id="22" name="Straight Connector 21"/>
            <p:cNvCxnSpPr/>
            <p:nvPr/>
          </p:nvCxnSpPr>
          <p:spPr>
            <a:xfrm flipV="1">
              <a:off x="2429264" y="4066673"/>
              <a:ext cx="0" cy="240631"/>
            </a:xfrm>
            <a:prstGeom prst="line">
              <a:avLst/>
            </a:prstGeom>
            <a:ln w="444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flipV="1">
              <a:off x="7904190" y="4066673"/>
              <a:ext cx="0" cy="240631"/>
            </a:xfrm>
            <a:prstGeom prst="line">
              <a:avLst/>
            </a:prstGeom>
            <a:ln w="444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flipV="1">
              <a:off x="2425811" y="4066673"/>
              <a:ext cx="5509781" cy="2"/>
            </a:xfrm>
            <a:prstGeom prst="line">
              <a:avLst/>
            </a:prstGeom>
            <a:ln w="44450">
              <a:solidFill>
                <a:schemeClr val="accent6"/>
              </a:solidFill>
            </a:ln>
          </p:spPr>
          <p:style>
            <a:lnRef idx="3">
              <a:schemeClr val="accent1"/>
            </a:lnRef>
            <a:fillRef idx="0">
              <a:schemeClr val="accent1"/>
            </a:fillRef>
            <a:effectRef idx="2">
              <a:schemeClr val="accent1"/>
            </a:effectRef>
            <a:fontRef idx="minor">
              <a:schemeClr val="tx1"/>
            </a:fontRef>
          </p:style>
        </p:cxnSp>
        <p:sp>
          <p:nvSpPr>
            <p:cNvPr id="28" name="Rectangle 27"/>
            <p:cNvSpPr/>
            <p:nvPr/>
          </p:nvSpPr>
          <p:spPr>
            <a:xfrm>
              <a:off x="5830852" y="2561429"/>
              <a:ext cx="2286000" cy="1141033"/>
            </a:xfrm>
            <a:prstGeom prst="rect">
              <a:avLst/>
            </a:prstGeom>
            <a:ln w="34925"/>
          </p:spPr>
          <p:style>
            <a:lnRef idx="2">
              <a:schemeClr val="accent6"/>
            </a:lnRef>
            <a:fillRef idx="1">
              <a:schemeClr val="lt1"/>
            </a:fillRef>
            <a:effectRef idx="0">
              <a:schemeClr val="accent6"/>
            </a:effectRef>
            <a:fontRef idx="minor">
              <a:schemeClr val="dk1"/>
            </a:fontRef>
          </p:style>
          <p:txBody>
            <a:bodyPr rtlCol="0" anchor="t"/>
            <a:lstStyle/>
            <a:p>
              <a:pPr algn="ctr"/>
              <a:r>
                <a:rPr lang="en-US" sz="1600" dirty="0" smtClean="0">
                  <a:solidFill>
                    <a:schemeClr val="tx1"/>
                  </a:solidFill>
                </a:rPr>
                <a:t>Repository</a:t>
              </a:r>
              <a:endParaRPr lang="en-US" dirty="0">
                <a:solidFill>
                  <a:schemeClr val="tx1"/>
                </a:solidFill>
              </a:endParaRPr>
            </a:p>
          </p:txBody>
        </p:sp>
        <p:pic>
          <p:nvPicPr>
            <p:cNvPr id="1038" name="Picture 14" descr="Template icons for free download | Freepi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34533" y="3221598"/>
              <a:ext cx="417144" cy="4171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2"/>
            <a:stretch>
              <a:fillRect/>
            </a:stretch>
          </p:blipFill>
          <p:spPr>
            <a:xfrm>
              <a:off x="6789281" y="3215129"/>
              <a:ext cx="407068" cy="407068"/>
            </a:xfrm>
            <a:prstGeom prst="rect">
              <a:avLst/>
            </a:prstGeom>
          </p:spPr>
        </p:pic>
        <p:pic>
          <p:nvPicPr>
            <p:cNvPr id="38" name="Picture 37"/>
            <p:cNvPicPr>
              <a:picLocks noChangeAspect="1"/>
            </p:cNvPicPr>
            <p:nvPr/>
          </p:nvPicPr>
          <p:blipFill>
            <a:blip r:embed="rId13"/>
            <a:stretch>
              <a:fillRect/>
            </a:stretch>
          </p:blipFill>
          <p:spPr>
            <a:xfrm>
              <a:off x="7433952" y="3221598"/>
              <a:ext cx="522633" cy="441534"/>
            </a:xfrm>
            <a:prstGeom prst="rect">
              <a:avLst/>
            </a:prstGeom>
          </p:spPr>
        </p:pic>
        <p:cxnSp>
          <p:nvCxnSpPr>
            <p:cNvPr id="44" name="Straight Connector 43"/>
            <p:cNvCxnSpPr>
              <a:stCxn id="28" idx="1"/>
            </p:cNvCxnSpPr>
            <p:nvPr/>
          </p:nvCxnSpPr>
          <p:spPr>
            <a:xfrm flipH="1">
              <a:off x="5143828" y="3131946"/>
              <a:ext cx="687024" cy="6483"/>
            </a:xfrm>
            <a:prstGeom prst="line">
              <a:avLst/>
            </a:prstGeom>
            <a:ln w="3810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5143827" y="3131946"/>
              <a:ext cx="0" cy="766286"/>
            </a:xfrm>
            <a:prstGeom prst="straightConnector1">
              <a:avLst/>
            </a:prstGeom>
            <a:ln w="381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5902060" y="2906637"/>
              <a:ext cx="816013" cy="276999"/>
            </a:xfrm>
            <a:prstGeom prst="rect">
              <a:avLst/>
            </a:prstGeom>
            <a:noFill/>
          </p:spPr>
          <p:txBody>
            <a:bodyPr wrap="square" rtlCol="0">
              <a:spAutoFit/>
            </a:bodyPr>
            <a:lstStyle/>
            <a:p>
              <a:r>
                <a:rPr lang="en-US" sz="1200" dirty="0" smtClean="0"/>
                <a:t>Templates</a:t>
              </a:r>
              <a:endParaRPr lang="en-US" dirty="0"/>
            </a:p>
          </p:txBody>
        </p:sp>
        <p:sp>
          <p:nvSpPr>
            <p:cNvPr id="63" name="TextBox 62"/>
            <p:cNvSpPr txBox="1"/>
            <p:nvPr/>
          </p:nvSpPr>
          <p:spPr>
            <a:xfrm>
              <a:off x="6702160" y="2912842"/>
              <a:ext cx="816013" cy="276999"/>
            </a:xfrm>
            <a:prstGeom prst="rect">
              <a:avLst/>
            </a:prstGeom>
            <a:noFill/>
          </p:spPr>
          <p:txBody>
            <a:bodyPr wrap="square" rtlCol="0">
              <a:spAutoFit/>
            </a:bodyPr>
            <a:lstStyle/>
            <a:p>
              <a:r>
                <a:rPr lang="en-US" sz="1200" dirty="0" smtClean="0"/>
                <a:t>Scripts</a:t>
              </a:r>
              <a:endParaRPr lang="en-US" dirty="0"/>
            </a:p>
          </p:txBody>
        </p:sp>
        <p:sp>
          <p:nvSpPr>
            <p:cNvPr id="64" name="TextBox 63"/>
            <p:cNvSpPr txBox="1"/>
            <p:nvPr/>
          </p:nvSpPr>
          <p:spPr>
            <a:xfrm>
              <a:off x="7312313" y="2921240"/>
              <a:ext cx="816013" cy="276999"/>
            </a:xfrm>
            <a:prstGeom prst="rect">
              <a:avLst/>
            </a:prstGeom>
            <a:noFill/>
          </p:spPr>
          <p:txBody>
            <a:bodyPr wrap="square" rtlCol="0">
              <a:spAutoFit/>
            </a:bodyPr>
            <a:lstStyle/>
            <a:p>
              <a:r>
                <a:rPr lang="en-US" sz="1200" dirty="0" smtClean="0"/>
                <a:t>Policies</a:t>
              </a:r>
              <a:endParaRPr lang="en-US" dirty="0"/>
            </a:p>
          </p:txBody>
        </p:sp>
        <p:pic>
          <p:nvPicPr>
            <p:cNvPr id="1046" name="Picture 22" descr="Git - Logo Download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93184" y="3441723"/>
              <a:ext cx="427350" cy="4273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7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05898" y="444175"/>
            <a:ext cx="1656415"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History</a:t>
            </a:r>
            <a:endParaRPr lang="en-US" sz="3600" dirty="0">
              <a:solidFill>
                <a:schemeClr val="accent6">
                  <a:lumMod val="75000"/>
                </a:schemeClr>
              </a:solidFill>
              <a:latin typeface="Kozuka Gothic Pro L" panose="020B0200000000000000" pitchFamily="34" charset="-128"/>
              <a:ea typeface="Kozuka Gothic Pro L"/>
            </a:endParaRPr>
          </a:p>
        </p:txBody>
      </p:sp>
      <p:graphicFrame>
        <p:nvGraphicFramePr>
          <p:cNvPr id="2" name="Diagram 1"/>
          <p:cNvGraphicFramePr/>
          <p:nvPr>
            <p:extLst>
              <p:ext uri="{D42A27DB-BD31-4B8C-83A1-F6EECF244321}">
                <p14:modId xmlns:p14="http://schemas.microsoft.com/office/powerpoint/2010/main" val="1109335565"/>
              </p:ext>
            </p:extLst>
          </p:nvPr>
        </p:nvGraphicFramePr>
        <p:xfrm>
          <a:off x="249144" y="767340"/>
          <a:ext cx="11683008" cy="5549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4693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2"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3"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4"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Graphic spid="2" grpId="3">
        <p:bldAsOne/>
      </p:bldGraphic>
      <p:bldGraphic spid="2" grpId="4">
        <p:bldAsOne/>
      </p:bldGraphic>
      <p:bldGraphic spid="2" grpId="5">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03483" y="470947"/>
            <a:ext cx="4741298"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How does IaC Works?</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2" name="AutoShape 4" descr="Infrastructure as Code imple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What is Infrastructure as Code? Explained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637" y="1427887"/>
            <a:ext cx="8278677" cy="45942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ular Callout 7"/>
          <p:cNvSpPr/>
          <p:nvPr/>
        </p:nvSpPr>
        <p:spPr>
          <a:xfrm>
            <a:off x="2674132" y="2095543"/>
            <a:ext cx="2007926" cy="1162594"/>
          </a:xfrm>
          <a:prstGeom prst="wedgeRectCallo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It outlines the layout, dimensions, materials, and various components of the structure</a:t>
            </a:r>
          </a:p>
        </p:txBody>
      </p:sp>
    </p:spTree>
    <p:extLst>
      <p:ext uri="{BB962C8B-B14F-4D97-AF65-F5344CB8AC3E}">
        <p14:creationId xmlns:p14="http://schemas.microsoft.com/office/powerpoint/2010/main" val="17003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4" descr="Infrastructure as Code imple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Explanation of how laC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901972"/>
            <a:ext cx="8582286" cy="496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707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03483" y="470947"/>
            <a:ext cx="2053639"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IaC Tools</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3" name="Rectangle 2"/>
          <p:cNvSpPr/>
          <p:nvPr/>
        </p:nvSpPr>
        <p:spPr>
          <a:xfrm>
            <a:off x="899227" y="1702752"/>
            <a:ext cx="6807860" cy="3418756"/>
          </a:xfrm>
          <a:prstGeom prst="rect">
            <a:avLst/>
          </a:prstGeom>
        </p:spPr>
        <p:txBody>
          <a:bodyPr wrap="square">
            <a:spAutoFit/>
          </a:bodyPr>
          <a:lstStyle/>
          <a:p>
            <a:pPr marL="457200" indent="-457200">
              <a:lnSpc>
                <a:spcPct val="200000"/>
              </a:lnSpc>
              <a:buFont typeface="Arial" panose="020B0604020202020204" pitchFamily="34" charset="0"/>
              <a:buChar char="•"/>
            </a:pPr>
            <a:r>
              <a:rPr lang="en-US" sz="2800" dirty="0" smtClean="0"/>
              <a:t>Azure </a:t>
            </a:r>
            <a:r>
              <a:rPr lang="en-US" sz="2800" dirty="0" smtClean="0"/>
              <a:t>Resource </a:t>
            </a:r>
            <a:r>
              <a:rPr lang="en-US" sz="2800" dirty="0" smtClean="0"/>
              <a:t>Manager (Azure)</a:t>
            </a:r>
            <a:endParaRPr lang="en-US" sz="2800" dirty="0"/>
          </a:p>
          <a:p>
            <a:pPr marL="457200" indent="-457200">
              <a:lnSpc>
                <a:spcPct val="200000"/>
              </a:lnSpc>
              <a:buFont typeface="Arial" panose="020B0604020202020204" pitchFamily="34" charset="0"/>
              <a:buChar char="•"/>
            </a:pPr>
            <a:r>
              <a:rPr lang="en-US" sz="2800" dirty="0" smtClean="0"/>
              <a:t>CloudFormation (AWS)</a:t>
            </a:r>
          </a:p>
          <a:p>
            <a:pPr marL="457200" indent="-457200">
              <a:lnSpc>
                <a:spcPct val="200000"/>
              </a:lnSpc>
              <a:buFont typeface="Arial" panose="020B0604020202020204" pitchFamily="34" charset="0"/>
              <a:buChar char="•"/>
            </a:pPr>
            <a:r>
              <a:rPr lang="en-US" sz="2800" dirty="0" smtClean="0"/>
              <a:t>Deployment manager (GCP)</a:t>
            </a:r>
          </a:p>
          <a:p>
            <a:pPr marL="457200" indent="-457200">
              <a:lnSpc>
                <a:spcPct val="200000"/>
              </a:lnSpc>
              <a:buFont typeface="Arial" panose="020B0604020202020204" pitchFamily="34" charset="0"/>
              <a:buChar char="•"/>
            </a:pPr>
            <a:r>
              <a:rPr lang="en-US" sz="2800" dirty="0" smtClean="0"/>
              <a:t>Terraform</a:t>
            </a:r>
            <a:endParaRPr lang="en-US" sz="2800" dirty="0"/>
          </a:p>
        </p:txBody>
      </p:sp>
    </p:spTree>
    <p:extLst>
      <p:ext uri="{BB962C8B-B14F-4D97-AF65-F5344CB8AC3E}">
        <p14:creationId xmlns:p14="http://schemas.microsoft.com/office/powerpoint/2010/main" val="173759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Infrastructure as Code imple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307975" y="340319"/>
            <a:ext cx="2816669" cy="646331"/>
          </a:xfrm>
          <a:prstGeom prst="rect">
            <a:avLst/>
          </a:prstGeom>
          <a:noFill/>
        </p:spPr>
        <p:txBody>
          <a:bodyPr wrap="none" lIns="91440" tIns="45720" rIns="91440" bIns="45720" rtlCol="0" anchor="t">
            <a:spAutoFit/>
          </a:bodyPr>
          <a:lstStyle/>
          <a:p>
            <a:r>
              <a:rPr lang="en-US" sz="3600" dirty="0" smtClean="0">
                <a:solidFill>
                  <a:schemeClr val="accent6">
                    <a:lumMod val="75000"/>
                  </a:schemeClr>
                </a:solidFill>
                <a:latin typeface="Kozuka Gothic Pro L" panose="020B0200000000000000" pitchFamily="34" charset="-128"/>
                <a:ea typeface="Kozuka Gothic Pro L"/>
              </a:rPr>
              <a:t>Key Concept</a:t>
            </a:r>
            <a:endParaRPr lang="en-US" sz="3600" dirty="0">
              <a:solidFill>
                <a:schemeClr val="accent6">
                  <a:lumMod val="75000"/>
                </a:schemeClr>
              </a:solidFill>
              <a:latin typeface="Kozuka Gothic Pro L" panose="020B0200000000000000" pitchFamily="34" charset="-128"/>
              <a:ea typeface="Kozuka Gothic Pro L"/>
            </a:endParaRPr>
          </a:p>
        </p:txBody>
      </p:sp>
      <p:sp>
        <p:nvSpPr>
          <p:cNvPr id="11" name="Rectangle 10">
            <a:extLst>
              <a:ext uri="{FF2B5EF4-FFF2-40B4-BE49-F238E27FC236}">
                <a16:creationId xmlns:a16="http://schemas.microsoft.com/office/drawing/2014/main" id="{971EBDCC-8DC1-D7F6-F9AF-20FCE018D1DC}"/>
              </a:ext>
            </a:extLst>
          </p:cNvPr>
          <p:cNvSpPr/>
          <p:nvPr/>
        </p:nvSpPr>
        <p:spPr>
          <a:xfrm>
            <a:off x="0" y="1166632"/>
            <a:ext cx="12192000" cy="83198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defRPr/>
            </a:pPr>
            <a:endParaRPr kumimoji="0" lang="en-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TextBox 7"/>
          <p:cNvSpPr txBox="1"/>
          <p:nvPr/>
        </p:nvSpPr>
        <p:spPr>
          <a:xfrm>
            <a:off x="914400" y="1191217"/>
            <a:ext cx="2210244" cy="830997"/>
          </a:xfrm>
          <a:prstGeom prst="rect">
            <a:avLst/>
          </a:prstGeom>
          <a:noFill/>
        </p:spPr>
        <p:txBody>
          <a:bodyPr wrap="square" rtlCol="0">
            <a:spAutoFit/>
          </a:bodyPr>
          <a:lstStyle/>
          <a:p>
            <a:r>
              <a:rPr lang="en-US" sz="2400" dirty="0" smtClean="0">
                <a:solidFill>
                  <a:schemeClr val="bg1"/>
                </a:solidFill>
              </a:rPr>
              <a:t>Imperative</a:t>
            </a:r>
            <a:br>
              <a:rPr lang="en-US" sz="2400" dirty="0" smtClean="0">
                <a:solidFill>
                  <a:schemeClr val="bg1"/>
                </a:solidFill>
              </a:rPr>
            </a:br>
            <a:r>
              <a:rPr lang="en-US" sz="2400" dirty="0" smtClean="0">
                <a:solidFill>
                  <a:schemeClr val="bg1"/>
                </a:solidFill>
              </a:rPr>
              <a:t>    </a:t>
            </a:r>
            <a:r>
              <a:rPr lang="en-US" sz="1400" dirty="0" smtClean="0">
                <a:solidFill>
                  <a:schemeClr val="bg1"/>
                </a:solidFill>
              </a:rPr>
              <a:t>what to do</a:t>
            </a:r>
            <a:endParaRPr lang="en-US" sz="1100" dirty="0">
              <a:solidFill>
                <a:schemeClr val="bg1"/>
              </a:solidFill>
            </a:endParaRPr>
          </a:p>
        </p:txBody>
      </p:sp>
      <p:sp>
        <p:nvSpPr>
          <p:cNvPr id="13" name="TextBox 12"/>
          <p:cNvSpPr txBox="1"/>
          <p:nvPr/>
        </p:nvSpPr>
        <p:spPr>
          <a:xfrm>
            <a:off x="5603100" y="1191217"/>
            <a:ext cx="2055222" cy="830997"/>
          </a:xfrm>
          <a:prstGeom prst="rect">
            <a:avLst/>
          </a:prstGeom>
          <a:noFill/>
        </p:spPr>
        <p:txBody>
          <a:bodyPr wrap="square" rtlCol="0">
            <a:spAutoFit/>
          </a:bodyPr>
          <a:lstStyle/>
          <a:p>
            <a:r>
              <a:rPr lang="en-US" sz="2400" dirty="0" smtClean="0">
                <a:solidFill>
                  <a:schemeClr val="bg1"/>
                </a:solidFill>
              </a:rPr>
              <a:t>Declarative</a:t>
            </a:r>
          </a:p>
          <a:p>
            <a:r>
              <a:rPr lang="en-US" sz="2400" dirty="0">
                <a:solidFill>
                  <a:schemeClr val="bg1"/>
                </a:solidFill>
              </a:rPr>
              <a:t> </a:t>
            </a:r>
            <a:r>
              <a:rPr lang="en-US" sz="2400" dirty="0" smtClean="0">
                <a:solidFill>
                  <a:schemeClr val="bg1"/>
                </a:solidFill>
              </a:rPr>
              <a:t> </a:t>
            </a:r>
            <a:r>
              <a:rPr lang="en-US" sz="1400" dirty="0" smtClean="0">
                <a:solidFill>
                  <a:schemeClr val="bg1"/>
                </a:solidFill>
              </a:rPr>
              <a:t>what is desired</a:t>
            </a:r>
            <a:endParaRPr lang="en-US" sz="1100" dirty="0">
              <a:solidFill>
                <a:schemeClr val="bg1"/>
              </a:solidFill>
            </a:endParaRPr>
          </a:p>
        </p:txBody>
      </p:sp>
      <p:sp>
        <p:nvSpPr>
          <p:cNvPr id="14" name="Rectangle 13"/>
          <p:cNvSpPr/>
          <p:nvPr/>
        </p:nvSpPr>
        <p:spPr>
          <a:xfrm>
            <a:off x="538751" y="2178600"/>
            <a:ext cx="2700838" cy="2677656"/>
          </a:xfrm>
          <a:prstGeom prst="rect">
            <a:avLst/>
          </a:prstGeom>
        </p:spPr>
        <p:txBody>
          <a:bodyPr wrap="square">
            <a:spAutoFit/>
          </a:bodyPr>
          <a:lstStyle/>
          <a:p>
            <a:pPr marL="457200" indent="-457200">
              <a:lnSpc>
                <a:spcPct val="200000"/>
              </a:lnSpc>
              <a:buFont typeface="Arial" panose="020B0604020202020204" pitchFamily="34" charset="0"/>
              <a:buChar char="•"/>
            </a:pPr>
            <a:r>
              <a:rPr lang="en-US" sz="1400" dirty="0"/>
              <a:t>Forward 1 mile</a:t>
            </a:r>
          </a:p>
          <a:p>
            <a:pPr marL="457200" indent="-457200">
              <a:lnSpc>
                <a:spcPct val="200000"/>
              </a:lnSpc>
              <a:buFont typeface="Arial" panose="020B0604020202020204" pitchFamily="34" charset="0"/>
              <a:buChar char="•"/>
            </a:pPr>
            <a:r>
              <a:rPr lang="en-US" sz="1400" dirty="0"/>
              <a:t>Turn right</a:t>
            </a:r>
          </a:p>
          <a:p>
            <a:pPr marL="457200" indent="-457200">
              <a:lnSpc>
                <a:spcPct val="200000"/>
              </a:lnSpc>
              <a:buFont typeface="Arial" panose="020B0604020202020204" pitchFamily="34" charset="0"/>
              <a:buChar char="•"/>
            </a:pPr>
            <a:r>
              <a:rPr lang="en-US" sz="1400" dirty="0"/>
              <a:t>Forward 2 miles</a:t>
            </a:r>
          </a:p>
          <a:p>
            <a:pPr marL="457200" indent="-457200">
              <a:lnSpc>
                <a:spcPct val="200000"/>
              </a:lnSpc>
              <a:buFont typeface="Arial" panose="020B0604020202020204" pitchFamily="34" charset="0"/>
              <a:buChar char="•"/>
            </a:pPr>
            <a:r>
              <a:rPr lang="en-US" sz="1400" dirty="0"/>
              <a:t>Turn left</a:t>
            </a:r>
          </a:p>
          <a:p>
            <a:pPr marL="457200" indent="-457200">
              <a:lnSpc>
                <a:spcPct val="200000"/>
              </a:lnSpc>
              <a:buFont typeface="Arial" panose="020B0604020202020204" pitchFamily="34" charset="0"/>
              <a:buChar char="•"/>
            </a:pPr>
            <a:r>
              <a:rPr lang="en-US" sz="1400" dirty="0"/>
              <a:t>Forward 3 miles</a:t>
            </a:r>
          </a:p>
          <a:p>
            <a:pPr marL="457200" indent="-457200">
              <a:lnSpc>
                <a:spcPct val="200000"/>
              </a:lnSpc>
              <a:buFont typeface="Arial" panose="020B0604020202020204" pitchFamily="34" charset="0"/>
              <a:buChar char="•"/>
            </a:pPr>
            <a:r>
              <a:rPr lang="en-US" sz="1400" dirty="0"/>
              <a:t>Arrive at pizza restaurant</a:t>
            </a:r>
          </a:p>
        </p:txBody>
      </p:sp>
      <p:pic>
        <p:nvPicPr>
          <p:cNvPr id="2053" name="Picture 5" descr="A picture containing transport, yellow, van&#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76" y="4795920"/>
            <a:ext cx="1764665" cy="138904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158648" y="2178600"/>
            <a:ext cx="2700838" cy="462884"/>
          </a:xfrm>
          <a:prstGeom prst="rect">
            <a:avLst/>
          </a:prstGeom>
        </p:spPr>
        <p:txBody>
          <a:bodyPr wrap="square">
            <a:spAutoFit/>
          </a:bodyPr>
          <a:lstStyle/>
          <a:p>
            <a:pPr marL="457200" indent="-457200">
              <a:lnSpc>
                <a:spcPct val="200000"/>
              </a:lnSpc>
              <a:buFont typeface="Arial" panose="020B0604020202020204" pitchFamily="34" charset="0"/>
              <a:buChar char="•"/>
            </a:pPr>
            <a:r>
              <a:rPr lang="en-US" sz="1400" dirty="0"/>
              <a:t>Go to the pizza restaurant</a:t>
            </a:r>
          </a:p>
        </p:txBody>
      </p:sp>
      <p:pic>
        <p:nvPicPr>
          <p:cNvPr id="18" name="Picture 5" descr="A picture containing transport, yellow, van&#10;&#10;Description automatically generat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100" y="4700125"/>
            <a:ext cx="1764665" cy="138904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s://lh7-us.googleusercontent.com/XH77IKQgeODCLpkNmPMoUAuYtdiBv8wjbH2r8lhBkfA5Ux9ZLBSnQmfzYZQ0EM9hy7p3gviZOuN_tjZVbsX56x_uqLfSMdqdZJlP9og9klsK9m1V5Z_swPzYvrQEVaP_UqcvSAESiMsB4Cimh4nLqA=n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846" y="2022214"/>
            <a:ext cx="4119154" cy="483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70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13" grpId="0"/>
      <p:bldP spid="14" grpId="0"/>
      <p:bldP spid="17"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7B595C3F0854D4FB667353B8C15834B" ma:contentTypeVersion="15" ma:contentTypeDescription="Create a new document." ma:contentTypeScope="" ma:versionID="a60d1fbcef3968e4caf6b5b4188c1282">
  <xsd:schema xmlns:xsd="http://www.w3.org/2001/XMLSchema" xmlns:xs="http://www.w3.org/2001/XMLSchema" xmlns:p="http://schemas.microsoft.com/office/2006/metadata/properties" xmlns:ns3="6127a8ba-0e1e-4fbf-9283-41f46fe043da" xmlns:ns4="425d1d86-014e-4f96-a487-c25ef14fb6bd" targetNamespace="http://schemas.microsoft.com/office/2006/metadata/properties" ma:root="true" ma:fieldsID="e33f8b896de9673e805e2076317ee8c5" ns3:_="" ns4:_="">
    <xsd:import namespace="6127a8ba-0e1e-4fbf-9283-41f46fe043da"/>
    <xsd:import namespace="425d1d86-014e-4f96-a487-c25ef14fb6b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7a8ba-0e1e-4fbf-9283-41f46fe043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5d1d86-014e-4f96-a487-c25ef14fb6b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25d1d86-014e-4f96-a487-c25ef14fb6bd" xsi:nil="true"/>
  </documentManagement>
</p:properties>
</file>

<file path=customXml/itemProps1.xml><?xml version="1.0" encoding="utf-8"?>
<ds:datastoreItem xmlns:ds="http://schemas.openxmlformats.org/officeDocument/2006/customXml" ds:itemID="{DDB25B6A-8789-41E6-9232-79903ADAC8F3}">
  <ds:schemaRefs>
    <ds:schemaRef ds:uri="http://schemas.microsoft.com/sharepoint/v3/contenttype/forms"/>
  </ds:schemaRefs>
</ds:datastoreItem>
</file>

<file path=customXml/itemProps2.xml><?xml version="1.0" encoding="utf-8"?>
<ds:datastoreItem xmlns:ds="http://schemas.openxmlformats.org/officeDocument/2006/customXml" ds:itemID="{1E9CFD1C-D458-415F-B4A1-6826757759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7a8ba-0e1e-4fbf-9283-41f46fe043da"/>
    <ds:schemaRef ds:uri="425d1d86-014e-4f96-a487-c25ef14fb6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2A3374-82A0-44C9-9AC1-12121060318C}">
  <ds:schemaRefs>
    <ds:schemaRef ds:uri="http://purl.org/dc/elements/1.1/"/>
    <ds:schemaRef ds:uri="http://schemas.microsoft.com/office/2006/documentManagement/types"/>
    <ds:schemaRef ds:uri="http://purl.org/dc/terms/"/>
    <ds:schemaRef ds:uri="http://www.w3.org/XML/1998/namespace"/>
    <ds:schemaRef ds:uri="http://purl.org/dc/dcmitype/"/>
    <ds:schemaRef ds:uri="http://schemas.microsoft.com/office/2006/metadata/properties"/>
    <ds:schemaRef ds:uri="6127a8ba-0e1e-4fbf-9283-41f46fe043da"/>
    <ds:schemaRef ds:uri="http://schemas.microsoft.com/office/infopath/2007/PartnerControls"/>
    <ds:schemaRef ds:uri="http://schemas.openxmlformats.org/package/2006/metadata/core-properties"/>
    <ds:schemaRef ds:uri="425d1d86-014e-4f96-a487-c25ef14fb6bd"/>
  </ds:schemaRefs>
</ds:datastoreItem>
</file>

<file path=docProps/app.xml><?xml version="1.0" encoding="utf-8"?>
<Properties xmlns="http://schemas.openxmlformats.org/officeDocument/2006/extended-properties" xmlns:vt="http://schemas.openxmlformats.org/officeDocument/2006/docPropsVTypes">
  <Template/>
  <TotalTime>13606</TotalTime>
  <Words>1546</Words>
  <Application>Microsoft Office PowerPoint</Application>
  <PresentationFormat>Widescreen</PresentationFormat>
  <Paragraphs>241</Paragraphs>
  <Slides>26</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Malgun Gothic</vt:lpstr>
      <vt:lpstr>Arial</vt:lpstr>
      <vt:lpstr>Calibri</vt:lpstr>
      <vt:lpstr>Kozuka Gothic Pro B</vt:lpstr>
      <vt:lpstr>Kozuka Gothic Pro L</vt:lpstr>
      <vt:lpstr>Segoe UI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Husnain Hussain</dc:creator>
  <cp:lastModifiedBy>Nauria Gul</cp:lastModifiedBy>
  <cp:revision>262</cp:revision>
  <dcterms:created xsi:type="dcterms:W3CDTF">2021-09-13T09:21:44Z</dcterms:created>
  <dcterms:modified xsi:type="dcterms:W3CDTF">2023-12-08T21:44:36Z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0x01010087B595C3F0854D4FB667353B8C15834B</vt:lpwstr>
  </property>
</Properties>
</file>